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76" r:id="rId2"/>
    <p:sldMasterId id="2147483664" r:id="rId3"/>
    <p:sldMasterId id="2147483696" r:id="rId4"/>
    <p:sldMasterId id="2147483711" r:id="rId5"/>
    <p:sldMasterId id="2147483727" r:id="rId6"/>
  </p:sldMasterIdLst>
  <p:notesMasterIdLst>
    <p:notesMasterId r:id="rId18"/>
  </p:notesMasterIdLst>
  <p:handoutMasterIdLst>
    <p:handoutMasterId r:id="rId19"/>
  </p:handoutMasterIdLst>
  <p:sldIdLst>
    <p:sldId id="642" r:id="rId7"/>
    <p:sldId id="689" r:id="rId8"/>
    <p:sldId id="644" r:id="rId9"/>
    <p:sldId id="690" r:id="rId10"/>
    <p:sldId id="694" r:id="rId11"/>
    <p:sldId id="608" r:id="rId12"/>
    <p:sldId id="696" r:id="rId13"/>
    <p:sldId id="699" r:id="rId14"/>
    <p:sldId id="700" r:id="rId15"/>
    <p:sldId id="701" r:id="rId16"/>
    <p:sldId id="702" r:id="rId17"/>
  </p:sldIdLst>
  <p:sldSz cx="9144000" cy="6858000" type="screen4x3"/>
  <p:notesSz cx="6934200" cy="9220200"/>
  <p:defaultTextStyle>
    <a:defPPr>
      <a:defRPr lang="en-US"/>
    </a:defPPr>
    <a:lvl1pPr algn="l" rtl="0" eaLnBrk="0" fontAlgn="base" hangingPunct="0">
      <a:spcBef>
        <a:spcPct val="50000"/>
      </a:spcBef>
      <a:spcAft>
        <a:spcPct val="0"/>
      </a:spcAft>
      <a:defRPr sz="2400" kern="1200">
        <a:solidFill>
          <a:srgbClr val="CCCCCC"/>
        </a:solidFill>
        <a:latin typeface="Verdana" pitchFamily="34" charset="0"/>
        <a:ea typeface="+mn-ea"/>
        <a:cs typeface="Arial" pitchFamily="34" charset="0"/>
      </a:defRPr>
    </a:lvl1pPr>
    <a:lvl2pPr marL="457200" algn="l" rtl="0" eaLnBrk="0" fontAlgn="base" hangingPunct="0">
      <a:spcBef>
        <a:spcPct val="50000"/>
      </a:spcBef>
      <a:spcAft>
        <a:spcPct val="0"/>
      </a:spcAft>
      <a:defRPr sz="2400" kern="1200">
        <a:solidFill>
          <a:srgbClr val="CCCCCC"/>
        </a:solidFill>
        <a:latin typeface="Verdana" pitchFamily="34" charset="0"/>
        <a:ea typeface="+mn-ea"/>
        <a:cs typeface="Arial" pitchFamily="34" charset="0"/>
      </a:defRPr>
    </a:lvl2pPr>
    <a:lvl3pPr marL="914400" algn="l" rtl="0" eaLnBrk="0" fontAlgn="base" hangingPunct="0">
      <a:spcBef>
        <a:spcPct val="50000"/>
      </a:spcBef>
      <a:spcAft>
        <a:spcPct val="0"/>
      </a:spcAft>
      <a:defRPr sz="2400" kern="1200">
        <a:solidFill>
          <a:srgbClr val="CCCCCC"/>
        </a:solidFill>
        <a:latin typeface="Verdana" pitchFamily="34" charset="0"/>
        <a:ea typeface="+mn-ea"/>
        <a:cs typeface="Arial" pitchFamily="34" charset="0"/>
      </a:defRPr>
    </a:lvl3pPr>
    <a:lvl4pPr marL="1371600" algn="l" rtl="0" eaLnBrk="0" fontAlgn="base" hangingPunct="0">
      <a:spcBef>
        <a:spcPct val="50000"/>
      </a:spcBef>
      <a:spcAft>
        <a:spcPct val="0"/>
      </a:spcAft>
      <a:defRPr sz="2400" kern="1200">
        <a:solidFill>
          <a:srgbClr val="CCCCCC"/>
        </a:solidFill>
        <a:latin typeface="Verdana" pitchFamily="34" charset="0"/>
        <a:ea typeface="+mn-ea"/>
        <a:cs typeface="Arial" pitchFamily="34" charset="0"/>
      </a:defRPr>
    </a:lvl4pPr>
    <a:lvl5pPr marL="1828800" algn="l" rtl="0" eaLnBrk="0" fontAlgn="base" hangingPunct="0">
      <a:spcBef>
        <a:spcPct val="50000"/>
      </a:spcBef>
      <a:spcAft>
        <a:spcPct val="0"/>
      </a:spcAft>
      <a:defRPr sz="2400" kern="1200">
        <a:solidFill>
          <a:srgbClr val="CCCCCC"/>
        </a:solidFill>
        <a:latin typeface="Verdana" pitchFamily="34" charset="0"/>
        <a:ea typeface="+mn-ea"/>
        <a:cs typeface="Arial" pitchFamily="34" charset="0"/>
      </a:defRPr>
    </a:lvl5pPr>
    <a:lvl6pPr marL="2286000" algn="l" defTabSz="914400" rtl="0" eaLnBrk="1" latinLnBrk="0" hangingPunct="1">
      <a:defRPr sz="2400" kern="1200">
        <a:solidFill>
          <a:srgbClr val="CCCCCC"/>
        </a:solidFill>
        <a:latin typeface="Verdana" pitchFamily="34" charset="0"/>
        <a:ea typeface="+mn-ea"/>
        <a:cs typeface="Arial" pitchFamily="34" charset="0"/>
      </a:defRPr>
    </a:lvl6pPr>
    <a:lvl7pPr marL="2743200" algn="l" defTabSz="914400" rtl="0" eaLnBrk="1" latinLnBrk="0" hangingPunct="1">
      <a:defRPr sz="2400" kern="1200">
        <a:solidFill>
          <a:srgbClr val="CCCCCC"/>
        </a:solidFill>
        <a:latin typeface="Verdana" pitchFamily="34" charset="0"/>
        <a:ea typeface="+mn-ea"/>
        <a:cs typeface="Arial" pitchFamily="34" charset="0"/>
      </a:defRPr>
    </a:lvl7pPr>
    <a:lvl8pPr marL="3200400" algn="l" defTabSz="914400" rtl="0" eaLnBrk="1" latinLnBrk="0" hangingPunct="1">
      <a:defRPr sz="2400" kern="1200">
        <a:solidFill>
          <a:srgbClr val="CCCCCC"/>
        </a:solidFill>
        <a:latin typeface="Verdana" pitchFamily="34" charset="0"/>
        <a:ea typeface="+mn-ea"/>
        <a:cs typeface="Arial" pitchFamily="34" charset="0"/>
      </a:defRPr>
    </a:lvl8pPr>
    <a:lvl9pPr marL="3657600" algn="l" defTabSz="914400" rtl="0" eaLnBrk="1" latinLnBrk="0" hangingPunct="1">
      <a:defRPr sz="2400" kern="1200">
        <a:solidFill>
          <a:srgbClr val="CCCCCC"/>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kphillips" initials="r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067AB4"/>
    <a:srgbClr val="B6BF00"/>
    <a:srgbClr val="41BCF9"/>
    <a:srgbClr val="28B3F8"/>
    <a:srgbClr val="DCDCDC"/>
    <a:srgbClr val="FF0000"/>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78631" autoAdjust="0"/>
  </p:normalViewPr>
  <p:slideViewPr>
    <p:cSldViewPr snapToGrid="0">
      <p:cViewPr>
        <p:scale>
          <a:sx n="89" d="100"/>
          <a:sy n="89" d="100"/>
        </p:scale>
        <p:origin x="-810" y="-7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4" d="100"/>
        <a:sy n="74" d="100"/>
      </p:scale>
      <p:origin x="0" y="0"/>
    </p:cViewPr>
  </p:sorterViewPr>
  <p:notesViewPr>
    <p:cSldViewPr snapToGrid="0">
      <p:cViewPr varScale="1">
        <p:scale>
          <a:sx n="59" d="100"/>
          <a:sy n="59" d="100"/>
        </p:scale>
        <p:origin x="-2496" y="-78"/>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A6574E16-3488-44E2-A309-0E9DD64D8B33}" type="datetimeFigureOut">
              <a:rPr lang="en-US" smtClean="0"/>
              <a:pPr/>
              <a:t>5/25/2011</a:t>
            </a:fld>
            <a:endParaRPr lang="en-US" dirty="0"/>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05DF5549-9536-441A-BCC1-2FA1B45483BF}" type="slidenum">
              <a:rPr lang="en-US" smtClean="0"/>
              <a:pPr/>
              <a:t>‹#›</a:t>
            </a:fld>
            <a:endParaRPr lang="en-US" dirty="0"/>
          </a:p>
        </p:txBody>
      </p:sp>
    </p:spTree>
    <p:extLst>
      <p:ext uri="{BB962C8B-B14F-4D97-AF65-F5344CB8AC3E}">
        <p14:creationId xmlns="" xmlns:p14="http://schemas.microsoft.com/office/powerpoint/2010/main" val="195458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4199" cy="46101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defTabSz="922230" eaLnBrk="1" hangingPunct="1">
              <a:spcBef>
                <a:spcPct val="0"/>
              </a:spcBef>
              <a:defRPr sz="1200">
                <a:solidFill>
                  <a:schemeClr val="tx1"/>
                </a:solidFill>
                <a:latin typeface="Arial" pitchFamily="34" charset="0"/>
              </a:defRPr>
            </a:lvl1pPr>
          </a:lstStyle>
          <a:p>
            <a:endParaRPr lang="en-US" dirty="0"/>
          </a:p>
        </p:txBody>
      </p:sp>
      <p:sp>
        <p:nvSpPr>
          <p:cNvPr id="4099" name="Rectangle 3"/>
          <p:cNvSpPr>
            <a:spLocks noGrp="1" noChangeArrowheads="1"/>
          </p:cNvSpPr>
          <p:nvPr>
            <p:ph type="dt" idx="1"/>
          </p:nvPr>
        </p:nvSpPr>
        <p:spPr bwMode="auto">
          <a:xfrm>
            <a:off x="3928449" y="0"/>
            <a:ext cx="3004199" cy="46101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r" defTabSz="922230" eaLnBrk="1" hangingPunct="1">
              <a:spcBef>
                <a:spcPct val="0"/>
              </a:spcBef>
              <a:defRPr sz="1200">
                <a:solidFill>
                  <a:schemeClr val="tx1"/>
                </a:solidFill>
                <a:latin typeface="Arial" pitchFamily="34" charset="0"/>
              </a:defRPr>
            </a:lvl1pPr>
          </a:lstStyle>
          <a:p>
            <a:endParaRPr lang="en-US" dirty="0"/>
          </a:p>
        </p:txBody>
      </p:sp>
      <p:sp>
        <p:nvSpPr>
          <p:cNvPr id="16388" name="Rectangle 4"/>
          <p:cNvSpPr>
            <a:spLocks noGrp="1" noRot="1" noChangeAspect="1" noChangeArrowheads="1" noTextEdit="1"/>
          </p:cNvSpPr>
          <p:nvPr>
            <p:ph type="sldImg" idx="2"/>
          </p:nvPr>
        </p:nvSpPr>
        <p:spPr bwMode="auto">
          <a:xfrm>
            <a:off x="1162050" y="692150"/>
            <a:ext cx="4611688" cy="3457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2799" y="4380371"/>
            <a:ext cx="5548603" cy="414909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57638"/>
            <a:ext cx="3004199" cy="461010"/>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defTabSz="922230" eaLnBrk="1" hangingPunct="1">
              <a:spcBef>
                <a:spcPct val="0"/>
              </a:spcBef>
              <a:defRPr sz="1200">
                <a:solidFill>
                  <a:schemeClr val="tx1"/>
                </a:solidFill>
                <a:latin typeface="Arial" pitchFamily="34" charset="0"/>
              </a:defRPr>
            </a:lvl1pPr>
          </a:lstStyle>
          <a:p>
            <a:endParaRPr lang="en-US" dirty="0"/>
          </a:p>
        </p:txBody>
      </p:sp>
      <p:sp>
        <p:nvSpPr>
          <p:cNvPr id="4103" name="Rectangle 7"/>
          <p:cNvSpPr>
            <a:spLocks noGrp="1" noChangeArrowheads="1"/>
          </p:cNvSpPr>
          <p:nvPr>
            <p:ph type="sldNum" sz="quarter" idx="5"/>
          </p:nvPr>
        </p:nvSpPr>
        <p:spPr bwMode="auto">
          <a:xfrm>
            <a:off x="3928449" y="8757638"/>
            <a:ext cx="3004199" cy="461010"/>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r" defTabSz="922230" eaLnBrk="1" hangingPunct="1">
              <a:spcBef>
                <a:spcPct val="0"/>
              </a:spcBef>
              <a:defRPr sz="1200">
                <a:solidFill>
                  <a:schemeClr val="tx1"/>
                </a:solidFill>
                <a:latin typeface="Arial" pitchFamily="34" charset="0"/>
              </a:defRPr>
            </a:lvl1pPr>
          </a:lstStyle>
          <a:p>
            <a:fld id="{C6EAEBC3-2F12-4C83-99D1-FB1F32B25B1E}" type="slidenum">
              <a:rPr lang="en-US"/>
              <a:pPr/>
              <a:t>‹#›</a:t>
            </a:fld>
            <a:endParaRPr lang="en-US" dirty="0"/>
          </a:p>
        </p:txBody>
      </p:sp>
    </p:spTree>
    <p:extLst>
      <p:ext uri="{BB962C8B-B14F-4D97-AF65-F5344CB8AC3E}">
        <p14:creationId xmlns="" xmlns:p14="http://schemas.microsoft.com/office/powerpoint/2010/main" val="3644864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1688" cy="3457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AD1AF0-EF42-6547-B48F-38F182FBCF9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0434" y="4225925"/>
            <a:ext cx="5971117" cy="4302760"/>
          </a:xfrm>
        </p:spPr>
        <p:txBody>
          <a:bodyPr>
            <a:normAutofit fontScale="55000" lnSpcReduction="20000"/>
          </a:bodyPr>
          <a:lstStyle/>
          <a:p>
            <a:endParaRPr lang="en-US" dirty="0" smtClean="0">
              <a:latin typeface="+mn-lt"/>
              <a:ea typeface="+mn-ea"/>
              <a:cs typeface="+mn-cs"/>
            </a:endParaRPr>
          </a:p>
          <a:p>
            <a:pPr lvl="0"/>
            <a:r>
              <a:rPr lang="en-US" dirty="0" smtClean="0"/>
              <a:t>Shell is our largest non-US based commercial account.</a:t>
            </a:r>
          </a:p>
          <a:p>
            <a:pPr lvl="0"/>
            <a:endParaRPr lang="en-US" sz="1100" dirty="0" smtClean="0"/>
          </a:p>
          <a:p>
            <a:pPr lvl="0"/>
            <a:r>
              <a:rPr lang="en-US" dirty="0" smtClean="0"/>
              <a:t>It was originally a global network sourcing contract ...with AT&amp;T assuming responsibility for Shell’s worldwide communication infrastructure and for transforming it to common technology platform, consistent operational discipline and common processes</a:t>
            </a:r>
          </a:p>
          <a:p>
            <a:pPr lvl="0"/>
            <a:r>
              <a:rPr lang="en-US" dirty="0" smtClean="0"/>
              <a:t>   </a:t>
            </a:r>
            <a:br>
              <a:rPr lang="en-US" dirty="0" smtClean="0"/>
            </a:br>
            <a:r>
              <a:rPr lang="en-US" dirty="0" smtClean="0"/>
              <a:t>It has grown and now expanded to become the largest </a:t>
            </a:r>
            <a:r>
              <a:rPr lang="en-US" b="1" u="sng" dirty="0" smtClean="0"/>
              <a:t>unified communications</a:t>
            </a:r>
            <a:r>
              <a:rPr lang="en-US" dirty="0" smtClean="0"/>
              <a:t> deployment we’ve undertaken for a single customer.</a:t>
            </a:r>
            <a:br>
              <a:rPr lang="en-US" dirty="0" smtClean="0"/>
            </a:br>
            <a:r>
              <a:rPr lang="en-US" dirty="0" smtClean="0"/>
              <a:t/>
            </a:r>
            <a:br>
              <a:rPr lang="en-US" dirty="0" smtClean="0"/>
            </a:br>
            <a:endParaRPr lang="en-US" sz="1100" dirty="0" smtClean="0"/>
          </a:p>
          <a:p>
            <a:pPr lvl="0"/>
            <a:r>
              <a:rPr lang="en-US" dirty="0" smtClean="0"/>
              <a:t>What we’re doing with Shell will transform communications for their 150,000 employees, customers and vendors in more than 90 countries … giving them web and video conferencing down to the device level.</a:t>
            </a:r>
            <a:endParaRPr lang="en-US" sz="1100" dirty="0" smtClean="0"/>
          </a:p>
          <a:p>
            <a:pPr lvl="0"/>
            <a:endParaRPr lang="en-US" dirty="0" smtClean="0"/>
          </a:p>
          <a:p>
            <a:pPr lvl="0"/>
            <a:r>
              <a:rPr lang="en-US" dirty="0" smtClean="0"/>
              <a:t>This deployment around the world is supported by our Internet Data Centers in the Netherlands, United States and Singapore.</a:t>
            </a:r>
          </a:p>
          <a:p>
            <a:pPr lvl="0"/>
            <a:endParaRPr lang="en-US" sz="1100" dirty="0" smtClean="0"/>
          </a:p>
          <a:p>
            <a:pPr lvl="0"/>
            <a:r>
              <a:rPr lang="en-US" dirty="0" smtClean="0"/>
              <a:t>We’re really proud of the work we’re doing with Shell. This is one example that shows the power of a new kind of convergence.</a:t>
            </a:r>
            <a:endParaRPr lang="en-US" sz="1100" dirty="0" smtClean="0"/>
          </a:p>
          <a:p>
            <a:pPr lvl="1">
              <a:buNone/>
            </a:pPr>
            <a:endParaRPr lang="en-US" dirty="0" smtClean="0"/>
          </a:p>
          <a:p>
            <a:pPr marL="0" lvl="1"/>
            <a:r>
              <a:rPr lang="en-US" dirty="0" smtClean="0"/>
              <a:t>And we’ve just begun. There’s huge potential for other companies and other industries.</a:t>
            </a:r>
            <a:endParaRPr lang="en-US" sz="1100" dirty="0" smtClean="0"/>
          </a:p>
          <a:p>
            <a:endParaRPr lang="en-US" dirty="0" smtClean="0"/>
          </a:p>
          <a:p>
            <a:pPr>
              <a:lnSpc>
                <a:spcPct val="120000"/>
              </a:lnSpc>
            </a:pPr>
            <a:r>
              <a:rPr lang="en-US" dirty="0" smtClean="0">
                <a:latin typeface="+mn-lt"/>
                <a:ea typeface="+mn-ea"/>
                <a:cs typeface="+mn-cs"/>
              </a:rPr>
              <a:t>May 2010  --  Shell has awarded AT&amp;T a three-year, $90 million agreement to provide an enterprise- wide unified communications service to support Shell’s 150,000  users in more than 90 countries.  The AT&amp;T solution is the largest UC technology deployment to date by AT&amp;T for a single business customer.  The service will provide Shell users with a suite of services to better enable inter-company and external collaboration, productivity and communications.   AT&amp;T is providing a comprehensive, worldwide hosted and managed UC solution based upon Microsoft's Office Communications Server 2007 R2.  </a:t>
            </a:r>
          </a:p>
          <a:p>
            <a:pPr>
              <a:lnSpc>
                <a:spcPct val="120000"/>
              </a:lnSpc>
            </a:pPr>
            <a:endParaRPr lang="en-US" dirty="0" smtClean="0"/>
          </a:p>
          <a:p>
            <a:pPr>
              <a:lnSpc>
                <a:spcPct val="120000"/>
              </a:lnSpc>
            </a:pPr>
            <a:r>
              <a:rPr lang="en-US" dirty="0" smtClean="0">
                <a:latin typeface="+mn-lt"/>
                <a:ea typeface="+mn-ea"/>
                <a:cs typeface="+mn-cs"/>
              </a:rPr>
              <a:t>The initial roll-out to users started earlier this month.   </a:t>
            </a:r>
            <a:endParaRPr lang="en-GB" dirty="0" smtClean="0">
              <a:latin typeface="+mn-lt"/>
              <a:ea typeface="+mn-ea"/>
              <a:cs typeface="+mn-cs"/>
            </a:endParaRPr>
          </a:p>
          <a:p>
            <a:pPr>
              <a:lnSpc>
                <a:spcPct val="120000"/>
              </a:lnSpc>
            </a:pPr>
            <a:endParaRPr lang="en-GB" dirty="0" smtClean="0">
              <a:latin typeface="+mn-lt"/>
              <a:ea typeface="+mn-ea"/>
              <a:cs typeface="+mn-cs"/>
            </a:endParaRPr>
          </a:p>
          <a:p>
            <a:pPr>
              <a:lnSpc>
                <a:spcPct val="120000"/>
              </a:lnSpc>
            </a:pPr>
            <a:r>
              <a:rPr lang="en-GB" dirty="0" smtClean="0">
                <a:latin typeface="+mn-lt"/>
                <a:ea typeface="+mn-ea"/>
                <a:cs typeface="+mn-cs"/>
              </a:rPr>
              <a:t>The initiative </a:t>
            </a:r>
            <a:r>
              <a:rPr lang="en-US" dirty="0" smtClean="0">
                <a:latin typeface="+mn-lt"/>
                <a:ea typeface="+mn-ea"/>
                <a:cs typeface="+mn-cs"/>
              </a:rPr>
              <a:t>comes on the third anniversary of a global estimated $1.6bn multiyear strategic sourcing agreement signed </a:t>
            </a:r>
            <a:r>
              <a:rPr lang="en-GB" dirty="0" smtClean="0">
                <a:latin typeface="+mn-lt"/>
                <a:ea typeface="+mn-ea"/>
                <a:cs typeface="+mn-cs"/>
              </a:rPr>
              <a:t>in 2008 when Shell selected AT</a:t>
            </a:r>
            <a:r>
              <a:rPr lang="en-US" dirty="0" smtClean="0">
                <a:latin typeface="+mn-lt"/>
                <a:ea typeface="+mn-ea"/>
                <a:cs typeface="+mn-cs"/>
              </a:rPr>
              <a:t>&amp;T to manage a significant part of its IT infrastructure and telecommunications services.  AT&amp;T is already managing Shell’s global deployment of the previous version of Microsoft’s software. These new UC services are part of that agreement.</a:t>
            </a:r>
            <a:endParaRPr lang="en-GB" dirty="0" smtClean="0">
              <a:latin typeface="+mn-lt"/>
              <a:ea typeface="+mn-ea"/>
              <a:cs typeface="+mn-cs"/>
            </a:endParaRPr>
          </a:p>
          <a:p>
            <a:pPr>
              <a:lnSpc>
                <a:spcPct val="120000"/>
              </a:lnSpc>
            </a:pPr>
            <a:endParaRPr lang="en-US" dirty="0" smtClean="0">
              <a:latin typeface="+mn-lt"/>
              <a:ea typeface="+mn-ea"/>
              <a:cs typeface="+mn-cs"/>
            </a:endParaRPr>
          </a:p>
          <a:p>
            <a:pPr>
              <a:lnSpc>
                <a:spcPct val="120000"/>
              </a:lnSpc>
            </a:pPr>
            <a:r>
              <a:rPr lang="en-US" dirty="0" smtClean="0">
                <a:latin typeface="+mn-lt"/>
                <a:ea typeface="+mn-ea"/>
                <a:cs typeface="+mn-cs"/>
              </a:rPr>
              <a:t>The UC solution covers a unified set of data, voice, and video capabilities and services to implement Shell’s Digital Workplace vision.  It will enable Shell employees, contractors and partners to benefit from improved productivity and workplace efficiency via secure corporate instant messaging, enhanced “presence” information across various means of communication for information workers anywhere in the world, streamlined communications with Enterprise Voice calling features such as click to call, forward, transfer, single number reach, anywhere access to communications, and integration with the company’s desktop applications. </a:t>
            </a:r>
            <a:endParaRPr lang="en-GB" dirty="0" smtClean="0">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3F3538F-5F2B-4536-8274-48AF952A5157}"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6"/>
          <p:cNvSpPr>
            <a:spLocks noGrp="1"/>
          </p:cNvSpPr>
          <p:nvPr>
            <p:ph type="sldNum" sz="quarter" idx="5"/>
          </p:nvPr>
        </p:nvSpPr>
        <p:spPr>
          <a:noFill/>
        </p:spPr>
        <p:txBody>
          <a:bodyPr/>
          <a:lstStyle/>
          <a:p>
            <a:fld id="{2B51C012-84F9-4E13-B590-2BB3D701BF4A}" type="slidenum">
              <a:rPr lang="en-US" smtClean="0">
                <a:latin typeface="Arial" charset="0"/>
                <a:cs typeface="Arial" charset="0"/>
              </a:rPr>
              <a:pPr/>
              <a:t>11</a:t>
            </a:fld>
            <a:endParaRPr lang="en-US" smtClean="0">
              <a:latin typeface="Arial" charset="0"/>
              <a:cs typeface="Arial" charset="0"/>
            </a:endParaRPr>
          </a:p>
        </p:txBody>
      </p:sp>
      <p:sp>
        <p:nvSpPr>
          <p:cNvPr id="46081" name="Rectangle 7"/>
          <p:cNvSpPr txBox="1">
            <a:spLocks noGrp="1" noChangeArrowheads="1"/>
          </p:cNvSpPr>
          <p:nvPr/>
        </p:nvSpPr>
        <p:spPr bwMode="auto">
          <a:xfrm>
            <a:off x="3927775" y="8757579"/>
            <a:ext cx="3004820" cy="461010"/>
          </a:xfrm>
          <a:prstGeom prst="rect">
            <a:avLst/>
          </a:prstGeom>
          <a:noFill/>
          <a:ln>
            <a:miter lim="800000"/>
            <a:headEnd/>
            <a:tailEnd/>
          </a:ln>
        </p:spPr>
        <p:txBody>
          <a:bodyPr lIns="92674" tIns="46337" rIns="92674" bIns="46337" anchor="b"/>
          <a:lstStyle/>
          <a:p>
            <a:pPr algn="r">
              <a:defRPr/>
            </a:pPr>
            <a:fld id="{A00F7333-46CD-4396-8F8B-CDD05098A05D}" type="slidenum">
              <a:rPr lang="en-US" sz="1200">
                <a:latin typeface="+mn-lt"/>
              </a:rPr>
              <a:pPr algn="r">
                <a:defRPr/>
              </a:pPr>
              <a:t>11</a:t>
            </a:fld>
            <a:endParaRPr lang="en-US" sz="1200" dirty="0">
              <a:latin typeface="+mn-lt"/>
            </a:endParaRPr>
          </a:p>
        </p:txBody>
      </p:sp>
      <p:sp>
        <p:nvSpPr>
          <p:cNvPr id="41987" name="Rectangle 2"/>
          <p:cNvSpPr>
            <a:spLocks noGrp="1" noRot="1" noChangeAspect="1" noChangeArrowheads="1" noTextEdit="1"/>
          </p:cNvSpPr>
          <p:nvPr>
            <p:ph type="sldImg"/>
          </p:nvPr>
        </p:nvSpPr>
        <p:spPr>
          <a:xfrm>
            <a:off x="3511550" y="0"/>
            <a:ext cx="3417888" cy="2563813"/>
          </a:xfrm>
          <a:ln/>
        </p:spPr>
      </p:sp>
      <p:sp>
        <p:nvSpPr>
          <p:cNvPr id="6" name="Notes Placeholder 5"/>
          <p:cNvSpPr>
            <a:spLocks noGrp="1"/>
          </p:cNvSpPr>
          <p:nvPr>
            <p:ph type="body" sz="quarter"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1688" cy="34575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0FCE4A-DC08-4412-84B5-7228914CE99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27006" y="8758676"/>
            <a:ext cx="3005576" cy="460051"/>
          </a:xfrm>
          <a:prstGeom prst="rect">
            <a:avLst/>
          </a:prstGeom>
          <a:noFill/>
          <a:ln w="9525">
            <a:noFill/>
            <a:miter lim="800000"/>
            <a:headEnd/>
            <a:tailEnd/>
          </a:ln>
        </p:spPr>
        <p:txBody>
          <a:bodyPr lIns="89836" tIns="44918" rIns="89836" bIns="44918" anchor="b"/>
          <a:lstStyle/>
          <a:p>
            <a:pPr algn="r" defTabSz="896565"/>
            <a:fld id="{86A9AD35-AE0D-4E1B-A75D-2CA5C3F1BE0E}" type="slidenum">
              <a:rPr lang="en-US" sz="1200">
                <a:solidFill>
                  <a:schemeClr val="tx1"/>
                </a:solidFill>
                <a:latin typeface="Arial" pitchFamily="34" charset="0"/>
              </a:rPr>
              <a:pPr algn="r" defTabSz="896565"/>
              <a:t>3</a:t>
            </a:fld>
            <a:endParaRPr lang="en-US" sz="1200" dirty="0">
              <a:solidFill>
                <a:schemeClr val="tx1"/>
              </a:solidFill>
              <a:latin typeface="Arial" pitchFamily="34" charset="0"/>
            </a:endParaRPr>
          </a:p>
        </p:txBody>
      </p:sp>
      <p:sp>
        <p:nvSpPr>
          <p:cNvPr id="51203" name="Rectangle 2"/>
          <p:cNvSpPr>
            <a:spLocks noGrp="1" noRot="1" noChangeAspect="1" noChangeArrowheads="1" noTextEdit="1"/>
          </p:cNvSpPr>
          <p:nvPr>
            <p:ph type="sldImg"/>
          </p:nvPr>
        </p:nvSpPr>
        <p:spPr>
          <a:xfrm>
            <a:off x="1166813" y="693738"/>
            <a:ext cx="4606925" cy="3454400"/>
          </a:xfrm>
          <a:ln/>
        </p:spPr>
      </p:sp>
      <p:sp>
        <p:nvSpPr>
          <p:cNvPr id="51204" name="Rectangle 3"/>
          <p:cNvSpPr>
            <a:spLocks noGrp="1" noChangeArrowheads="1"/>
          </p:cNvSpPr>
          <p:nvPr>
            <p:ph type="body" idx="1"/>
          </p:nvPr>
        </p:nvSpPr>
        <p:spPr>
          <a:xfrm>
            <a:off x="178131" y="4380372"/>
            <a:ext cx="6602680" cy="4149090"/>
          </a:xfrm>
        </p:spPr>
        <p:txBody>
          <a:bodyPr lIns="89836" tIns="44918" rIns="89836" bIns="44918"/>
          <a:lstStyle/>
          <a:p>
            <a:pPr eaLnBrk="1" hangingPunct="1"/>
            <a:r>
              <a:rPr lang="en-US" b="1" dirty="0" smtClean="0">
                <a:latin typeface="Arial" pitchFamily="34" charset="0"/>
                <a:cs typeface="Arial" pitchFamily="34" charset="0"/>
              </a:rPr>
              <a:t> Globalization:</a:t>
            </a:r>
            <a:r>
              <a:rPr lang="en-US" dirty="0" smtClean="0">
                <a:latin typeface="Arial" pitchFamily="34" charset="0"/>
                <a:cs typeface="Arial" pitchFamily="34" charset="0"/>
              </a:rPr>
              <a:t> companies are increasingly moving onto (or retrenching from) new geographies/countries. This means: (McDonalds 60%, Coca Cola 70%, Intel 80%)</a:t>
            </a:r>
          </a:p>
          <a:p>
            <a:pPr eaLnBrk="1" hangingPunct="1">
              <a:buFontTx/>
              <a:buChar char="-"/>
            </a:pPr>
            <a:r>
              <a:rPr lang="en-US" dirty="0" smtClean="0">
                <a:latin typeface="Arial" pitchFamily="34" charset="0"/>
                <a:cs typeface="Arial" pitchFamily="34" charset="0"/>
              </a:rPr>
              <a:t> Decisions on how to extend your networks and apps. </a:t>
            </a:r>
          </a:p>
          <a:p>
            <a:pPr eaLnBrk="1" hangingPunct="1">
              <a:buFontTx/>
              <a:buChar char="-"/>
            </a:pPr>
            <a:r>
              <a:rPr lang="en-US" dirty="0" smtClean="0">
                <a:latin typeface="Arial" pitchFamily="34" charset="0"/>
                <a:cs typeface="Arial" pitchFamily="34" charset="0"/>
              </a:rPr>
              <a:t> How to support users 24 x 7 365</a:t>
            </a:r>
          </a:p>
          <a:p>
            <a:pPr eaLnBrk="1" hangingPunct="1">
              <a:buFontTx/>
              <a:buChar char="-"/>
            </a:pPr>
            <a:r>
              <a:rPr lang="en-US" dirty="0" smtClean="0">
                <a:latin typeface="Arial" pitchFamily="34" charset="0"/>
                <a:cs typeface="Arial" pitchFamily="34" charset="0"/>
              </a:rPr>
              <a:t> Understanding the regulatory, legal and operational issues (Costa Rica IPT example) </a:t>
            </a:r>
          </a:p>
          <a:p>
            <a:pPr eaLnBrk="1" hangingPunct="1"/>
            <a:r>
              <a:rPr lang="en-US" b="1" dirty="0" smtClean="0">
                <a:latin typeface="Arial" pitchFamily="34" charset="0"/>
                <a:cs typeface="Arial" pitchFamily="34" charset="0"/>
              </a:rPr>
              <a:t>Virtualization: </a:t>
            </a:r>
          </a:p>
          <a:p>
            <a:pPr eaLnBrk="1" hangingPunct="1"/>
            <a:r>
              <a:rPr lang="en-US" dirty="0" smtClean="0">
                <a:latin typeface="Arial" pitchFamily="34" charset="0"/>
                <a:cs typeface="Arial" pitchFamily="34" charset="0"/>
              </a:rPr>
              <a:t>Decisions on how my to do in house versus relying on partners. One survey finds: </a:t>
            </a:r>
          </a:p>
          <a:p>
            <a:pPr eaLnBrk="1" hangingPunct="1"/>
            <a:r>
              <a:rPr lang="en-US" dirty="0" smtClean="0">
                <a:latin typeface="Arial" pitchFamily="34" charset="0"/>
                <a:cs typeface="Arial" pitchFamily="34" charset="0"/>
              </a:rPr>
              <a:t>- About 8 in 10 companies outsource at least one IT activity.</a:t>
            </a:r>
          </a:p>
          <a:p>
            <a:pPr eaLnBrk="1" hangingPunct="1"/>
            <a:r>
              <a:rPr lang="en-US" dirty="0" smtClean="0">
                <a:latin typeface="Arial" pitchFamily="34" charset="0"/>
                <a:cs typeface="Arial" pitchFamily="34" charset="0"/>
              </a:rPr>
              <a:t>- 50% of corporations outsource their logistics and warehousing functions. </a:t>
            </a:r>
          </a:p>
          <a:p>
            <a:pPr eaLnBrk="1" hangingPunct="1"/>
            <a:r>
              <a:rPr lang="en-US" dirty="0" smtClean="0">
                <a:latin typeface="Arial" pitchFamily="34" charset="0"/>
                <a:cs typeface="Arial" pitchFamily="34" charset="0"/>
              </a:rPr>
              <a:t>- Close to 40% have outsourced their entire supply chains.</a:t>
            </a:r>
          </a:p>
          <a:p>
            <a:pPr eaLnBrk="1" hangingPunct="1">
              <a:lnSpc>
                <a:spcPct val="80000"/>
              </a:lnSpc>
            </a:pPr>
            <a:r>
              <a:rPr lang="en-US" dirty="0" smtClean="0">
                <a:latin typeface="Arial" pitchFamily="34" charset="0"/>
                <a:cs typeface="Arial" pitchFamily="34" charset="0"/>
              </a:rPr>
              <a:t>	</a:t>
            </a:r>
          </a:p>
          <a:p>
            <a:pPr eaLnBrk="1" hangingPunct="1">
              <a:lnSpc>
                <a:spcPct val="80000"/>
              </a:lnSpc>
            </a:pPr>
            <a:r>
              <a:rPr lang="en-US" dirty="0" smtClean="0">
                <a:latin typeface="Arial" pitchFamily="34" charset="0"/>
                <a:cs typeface="Arial" pitchFamily="34" charset="0"/>
              </a:rPr>
              <a:t>At the same time your employees are moving into distributed environments, technology is enabling more centralization (huge DCs, blade servers, single global instances of apps). </a:t>
            </a:r>
          </a:p>
          <a:p>
            <a:pPr eaLnBrk="1" hangingPunct="1">
              <a:lnSpc>
                <a:spcPct val="80000"/>
              </a:lnSpc>
            </a:pPr>
            <a:r>
              <a:rPr lang="en-US" dirty="0" smtClean="0">
                <a:latin typeface="Arial" pitchFamily="34" charset="0"/>
                <a:cs typeface="Arial" pitchFamily="34" charset="0"/>
              </a:rPr>
              <a:t>Advanced global IP networking capabilities deliver on this requirement by enabling and creating a single virtual company … regardless of where the computing power or work is being performed. </a:t>
            </a:r>
          </a:p>
          <a:p>
            <a:pPr eaLnBrk="1" hangingPunct="1"/>
            <a:r>
              <a:rPr lang="en-US" dirty="0" smtClean="0">
                <a:latin typeface="Arial" pitchFamily="34" charset="0"/>
                <a:cs typeface="Arial" pitchFamily="34" charset="0"/>
              </a:rPr>
              <a:t>Mobile Society: how to manage the mobile needs from a device, plan, policy and security perspective</a:t>
            </a:r>
          </a:p>
          <a:p>
            <a:pPr eaLnBrk="1" hangingPunct="1"/>
            <a:endParaRPr lang="en-US" dirty="0" smtClean="0">
              <a:latin typeface="Arial" pitchFamily="34" charset="0"/>
              <a:cs typeface="Arial" pitchFamily="34" charset="0"/>
            </a:endParaRPr>
          </a:p>
          <a:p>
            <a:pPr eaLnBrk="1" hangingPunct="1"/>
            <a:r>
              <a:rPr lang="en-US" b="1" dirty="0" smtClean="0">
                <a:latin typeface="Arial" pitchFamily="34" charset="0"/>
                <a:cs typeface="Arial" pitchFamily="34" charset="0"/>
              </a:rPr>
              <a:t>Leads to INCREASED COMPLEXITY</a:t>
            </a:r>
          </a:p>
          <a:p>
            <a:pPr eaLnBrk="1" hangingPunct="1"/>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eaLnBrk="1" hangingPunct="1"/>
            <a:endParaRPr lang="en-GB"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lnSpcReduction="10000"/>
          </a:bodyPr>
          <a:lstStyle/>
          <a:p>
            <a:r>
              <a:rPr lang="en-US" dirty="0" smtClean="0"/>
              <a:t>The </a:t>
            </a:r>
            <a:r>
              <a:rPr lang="en-US" b="1" dirty="0" smtClean="0"/>
              <a:t>penetration and growth </a:t>
            </a:r>
            <a:r>
              <a:rPr lang="en-US" dirty="0" smtClean="0"/>
              <a:t>in new technology has been incredible over the past few years.</a:t>
            </a:r>
          </a:p>
          <a:p>
            <a:endParaRPr lang="en-US" dirty="0" smtClean="0"/>
          </a:p>
          <a:p>
            <a:r>
              <a:rPr lang="en-US" dirty="0" smtClean="0"/>
              <a:t>The penetration of </a:t>
            </a:r>
            <a:r>
              <a:rPr lang="en-US" dirty="0" err="1" smtClean="0"/>
              <a:t>smartphones</a:t>
            </a:r>
            <a:r>
              <a:rPr lang="en-US" dirty="0" smtClean="0"/>
              <a:t> in enterprises increased 14% last year.  </a:t>
            </a:r>
          </a:p>
          <a:p>
            <a:endParaRPr lang="en-US" dirty="0" smtClean="0"/>
          </a:p>
          <a:p>
            <a:r>
              <a:rPr lang="en-US" dirty="0" smtClean="0"/>
              <a:t>One of the biggest trends is in </a:t>
            </a:r>
            <a:r>
              <a:rPr lang="en-US" b="1" dirty="0" smtClean="0"/>
              <a:t>Bring Your Own Devices</a:t>
            </a:r>
            <a:r>
              <a:rPr lang="en-US" dirty="0" smtClean="0"/>
              <a:t>.  Device choice is very personal.  Customers chose a device because of form factor and user interface preferences that they have.  We can no longer dictate which device  to use.   </a:t>
            </a:r>
          </a:p>
          <a:p>
            <a:endParaRPr lang="en-US" dirty="0" smtClean="0"/>
          </a:p>
          <a:p>
            <a:r>
              <a:rPr lang="en-US" dirty="0" smtClean="0"/>
              <a:t>More smarter devices are driving network growth.   Mobile data usage has increase by 5,000% over the past three years.  Our backbone now carries over 21 </a:t>
            </a:r>
            <a:r>
              <a:rPr lang="en-US" dirty="0" err="1" smtClean="0"/>
              <a:t>Petabytes</a:t>
            </a:r>
            <a:r>
              <a:rPr lang="en-US" dirty="0" smtClean="0"/>
              <a:t> (15 zeros) per day of traffic.  </a:t>
            </a:r>
          </a:p>
          <a:p>
            <a:endParaRPr lang="en-US" dirty="0" smtClean="0"/>
          </a:p>
          <a:p>
            <a:r>
              <a:rPr lang="en-US" dirty="0" smtClean="0"/>
              <a:t>In 2011, 25 Billion applications will be download in 2011.  The number of business centric applications downloaded is going to accelerate as private and public enterprise store fronts are developed and deployed.</a:t>
            </a:r>
          </a:p>
          <a:p>
            <a:endParaRPr lang="en-US" dirty="0"/>
          </a:p>
          <a:p>
            <a:r>
              <a:rPr lang="en-US" b="1" u="sng" dirty="0" smtClean="0"/>
              <a:t>However, for all of the discussion about cloud, the estimate that in 2012 cloud with comprise 9% of total Worldwide IT spend.</a:t>
            </a:r>
          </a:p>
        </p:txBody>
      </p:sp>
      <p:sp>
        <p:nvSpPr>
          <p:cNvPr id="4" name="Slide Number Placeholder 3"/>
          <p:cNvSpPr>
            <a:spLocks noGrp="1"/>
          </p:cNvSpPr>
          <p:nvPr>
            <p:ph type="sldNum" sz="quarter" idx="10"/>
          </p:nvPr>
        </p:nvSpPr>
        <p:spPr/>
        <p:txBody>
          <a:bodyPr/>
          <a:lstStyle/>
          <a:p>
            <a:pPr algn="r" rtl="0" eaLnBrk="0" fontAlgn="base" hangingPunct="0">
              <a:spcBef>
                <a:spcPct val="50000"/>
              </a:spcBef>
              <a:spcAft>
                <a:spcPct val="0"/>
              </a:spcAft>
              <a:defRPr/>
            </a:pPr>
            <a:fld id="{9867694A-92B2-4758-AE3B-FADD4EB891A0}" type="slidenum">
              <a:rPr lang="en-US">
                <a:solidFill>
                  <a:srgbClr val="CCCCCC"/>
                </a:solidFill>
                <a:latin typeface="Verdana" pitchFamily="-111" charset="0"/>
                <a:cs typeface="Arial" pitchFamily="-111" charset="-52"/>
              </a:rPr>
              <a:pPr algn="r" rtl="0" eaLnBrk="0" fontAlgn="base" hangingPunct="0">
                <a:spcBef>
                  <a:spcPct val="50000"/>
                </a:spcBef>
                <a:spcAft>
                  <a:spcPct val="0"/>
                </a:spcAft>
                <a:defRPr/>
              </a:pPr>
              <a:t>4</a:t>
            </a:fld>
            <a:endParaRPr lang="en-US" dirty="0">
              <a:solidFill>
                <a:srgbClr val="CCCCCC"/>
              </a:solidFill>
              <a:latin typeface="Verdana" pitchFamily="-111" charset="0"/>
              <a:cs typeface="Arial" pitchFamily="-111" charset="-5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928450" y="8757638"/>
            <a:ext cx="3004199" cy="461010"/>
          </a:xfrm>
          <a:prstGeom prst="rect">
            <a:avLst/>
          </a:prstGeom>
          <a:noFill/>
          <a:ln w="9525">
            <a:noFill/>
            <a:miter lim="800000"/>
            <a:headEnd/>
            <a:tailEnd/>
          </a:ln>
        </p:spPr>
        <p:txBody>
          <a:bodyPr lIns="92283" tIns="46142" rIns="92283" bIns="46142" anchor="b"/>
          <a:lstStyle/>
          <a:p>
            <a:pPr algn="r" defTabSz="922136"/>
            <a:fld id="{581B8D5E-1797-4A85-A34A-F9E72D2168A0}" type="slidenum">
              <a:rPr lang="en-US" sz="1200">
                <a:solidFill>
                  <a:schemeClr val="tx1"/>
                </a:solidFill>
                <a:latin typeface="Arial" charset="0"/>
              </a:rPr>
              <a:pPr algn="r" defTabSz="922136"/>
              <a:t>5</a:t>
            </a:fld>
            <a:endParaRPr lang="en-US" sz="1200" dirty="0">
              <a:solidFill>
                <a:schemeClr val="tx1"/>
              </a:solidFill>
              <a:latin typeface="Arial" charset="0"/>
            </a:endParaRPr>
          </a:p>
        </p:txBody>
      </p:sp>
      <p:sp>
        <p:nvSpPr>
          <p:cNvPr id="49154" name="Rectangle 2"/>
          <p:cNvSpPr>
            <a:spLocks noGrp="1" noRot="1" noChangeAspect="1" noChangeArrowheads="1" noTextEdit="1"/>
          </p:cNvSpPr>
          <p:nvPr>
            <p:ph type="sldImg"/>
          </p:nvPr>
        </p:nvSpPr>
        <p:spPr>
          <a:xfrm>
            <a:off x="1160361" y="690739"/>
            <a:ext cx="4613480" cy="3458351"/>
          </a:xfrm>
          <a:ln/>
        </p:spPr>
      </p:sp>
      <p:sp>
        <p:nvSpPr>
          <p:cNvPr id="49155" name="Rectangle 3"/>
          <p:cNvSpPr>
            <a:spLocks noGrp="1" noChangeArrowheads="1"/>
          </p:cNvSpPr>
          <p:nvPr>
            <p:ph type="body" idx="1"/>
          </p:nvPr>
        </p:nvSpPr>
        <p:spPr>
          <a:noFill/>
          <a:ln/>
        </p:spPr>
        <p:txBody>
          <a:bodyPr lIns="92283" tIns="46142" rIns="92283" bIns="46142"/>
          <a:lstStyle/>
          <a:p>
            <a:r>
              <a:rPr lang="en-GB" sz="1400" dirty="0" smtClean="0">
                <a:solidFill>
                  <a:schemeClr val="tx2"/>
                </a:solidFill>
                <a:latin typeface="Arial" charset="0"/>
                <a:cs typeface="Arial" charset="0"/>
              </a:rPr>
              <a:t>Source Approved by Legal as part of Global Investment Materials March 2009</a:t>
            </a:r>
          </a:p>
          <a:p>
            <a:endParaRPr lang="en-GB" sz="1400" dirty="0" smtClean="0">
              <a:solidFill>
                <a:schemeClr val="tx2"/>
              </a:solidFill>
              <a:latin typeface="Arial" charset="0"/>
              <a:cs typeface="Arial" charset="0"/>
            </a:endParaRPr>
          </a:p>
          <a:p>
            <a:r>
              <a:rPr lang="en-US" b="1" dirty="0" smtClean="0">
                <a:latin typeface="Arial" charset="0"/>
                <a:cs typeface="Arial" charset="0"/>
              </a:rPr>
              <a:t>Feb 23, 2009</a:t>
            </a:r>
            <a:r>
              <a:rPr lang="en-US" dirty="0" smtClean="0">
                <a:latin typeface="Arial" charset="0"/>
                <a:cs typeface="Arial" charset="0"/>
              </a:rPr>
              <a:t> — AT&amp;T announced plans to invest approximately $1 billion in 2009 to continue building out its global network, while driving new services and network-based applications to businesses ranging from the largest multi-national corporations around the world to the smallest companies served within the United States.</a:t>
            </a:r>
          </a:p>
          <a:p>
            <a:r>
              <a:rPr lang="en-US" dirty="0" smtClean="0">
                <a:latin typeface="Arial" charset="0"/>
                <a:cs typeface="Arial" charset="0"/>
              </a:rPr>
              <a:t>AT&amp;T’s investment is focused on the network infrastructure, services and support for companies requiring “anytime, anywhere” access to the systems, suppliers, customers and employees needed to successfully run their businesses.   Spurred by continued demand for business applications made possible by the proliferation of high speed communication networks and mobile devices worldwide.</a:t>
            </a:r>
            <a:endParaRPr lang="en-GB" b="1" dirty="0" smtClean="0">
              <a:latin typeface="Arial" charset="0"/>
              <a:cs typeface="Arial" charset="0"/>
            </a:endParaRPr>
          </a:p>
          <a:p>
            <a:endParaRPr lang="en-GB" b="1"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400C86EC-4A85-4A15-8176-6745E1276946}" type="slidenum">
              <a:rPr lang="en-US" smtClean="0"/>
              <a:pPr/>
              <a:t>6</a:t>
            </a:fld>
            <a:endParaRPr lang="en-US" smtClean="0"/>
          </a:p>
        </p:txBody>
      </p:sp>
      <p:sp>
        <p:nvSpPr>
          <p:cNvPr id="29698" name="Rectangle 2"/>
          <p:cNvSpPr>
            <a:spLocks noGrp="1" noRot="1" noChangeAspect="1" noChangeArrowheads="1" noTextEdit="1"/>
          </p:cNvSpPr>
          <p:nvPr>
            <p:ph type="sldImg"/>
          </p:nvPr>
        </p:nvSpPr>
        <p:spPr>
          <a:xfrm>
            <a:off x="1163638" y="692150"/>
            <a:ext cx="4611687" cy="3457575"/>
          </a:xfrm>
          <a:ln/>
        </p:spPr>
      </p:sp>
      <p:sp>
        <p:nvSpPr>
          <p:cNvPr id="29699" name="Rectangle 3"/>
          <p:cNvSpPr>
            <a:spLocks noGrp="1" noChangeArrowheads="1"/>
          </p:cNvSpPr>
          <p:nvPr>
            <p:ph type="body" idx="1"/>
          </p:nvPr>
        </p:nvSpPr>
        <p:spPr>
          <a:xfrm>
            <a:off x="194171" y="4180135"/>
            <a:ext cx="6740029" cy="5040065"/>
          </a:xfrm>
          <a:noFill/>
          <a:ln/>
        </p:spPr>
        <p:txBody>
          <a:bodyPr lIns="87671" tIns="43836" rIns="87671" bIns="43836"/>
          <a:lstStyle/>
          <a:p>
            <a:pPr marL="186309" indent="-186309" eaLnBrk="1" hangingPunct="1">
              <a:lnSpc>
                <a:spcPct val="80000"/>
              </a:lnSpc>
            </a:pPr>
            <a:r>
              <a:rPr lang="en-US" sz="1000" b="1" dirty="0" smtClean="0"/>
              <a:t>KEY MESSAGE AND VALUE TO CUSTOMERS</a:t>
            </a:r>
            <a:r>
              <a:rPr lang="en-US" sz="700" dirty="0" smtClean="0"/>
              <a:t>:  With your business challenges in mind, we’re embarking on a multi-year journey to deliver solutions and expertise that enable you to work  more effectively within your enterprise and with all participants in your value chain.  In other words – to improve your performance and deliver results back to your business.  </a:t>
            </a:r>
            <a:r>
              <a:rPr lang="en-US" sz="900" b="1" dirty="0" smtClean="0"/>
              <a:t>We’ll discuss our strategy in greater detail, but here’s the approach:</a:t>
            </a:r>
          </a:p>
          <a:p>
            <a:pPr marL="186309" indent="-186309" eaLnBrk="1" hangingPunct="1">
              <a:lnSpc>
                <a:spcPct val="80000"/>
              </a:lnSpc>
            </a:pPr>
            <a:r>
              <a:rPr lang="en-US" sz="700" dirty="0" smtClean="0"/>
              <a:t>click</a:t>
            </a:r>
            <a:endParaRPr lang="en-US" sz="700" b="1" dirty="0" smtClean="0"/>
          </a:p>
          <a:p>
            <a:pPr marL="186309" indent="-186309" eaLnBrk="1" hangingPunct="1">
              <a:lnSpc>
                <a:spcPct val="80000"/>
              </a:lnSpc>
            </a:pPr>
            <a:r>
              <a:rPr lang="en-US" sz="1000" b="1" dirty="0" smtClean="0"/>
              <a:t>At the center of our strategy – the global </a:t>
            </a:r>
            <a:r>
              <a:rPr lang="en-US" b="1" dirty="0" smtClean="0">
                <a:solidFill>
                  <a:srgbClr val="0788C9"/>
                </a:solidFill>
              </a:rPr>
              <a:t>network.</a:t>
            </a:r>
            <a:r>
              <a:rPr lang="en-US" b="1" dirty="0" smtClean="0"/>
              <a:t>  </a:t>
            </a:r>
          </a:p>
          <a:p>
            <a:pPr marL="186309" indent="-186309" eaLnBrk="1" hangingPunct="1">
              <a:lnSpc>
                <a:spcPct val="80000"/>
              </a:lnSpc>
            </a:pPr>
            <a:r>
              <a:rPr lang="en-US" sz="700" dirty="0" smtClean="0"/>
              <a:t>We have always been – and will continue to be – a networking company.  After all, it’s the “network” that connects people and resources so things get done.   Enabling your associates and partners to connect – anywhere, anytime – improves speed, precision and output…it’s what creates advantage for your business.</a:t>
            </a:r>
          </a:p>
          <a:p>
            <a:pPr marL="186309" indent="-186309" eaLnBrk="1" hangingPunct="1">
              <a:lnSpc>
                <a:spcPct val="80000"/>
              </a:lnSpc>
            </a:pPr>
            <a:r>
              <a:rPr lang="en-US" sz="800" b="1" dirty="0" smtClean="0"/>
              <a:t>We’ve got four priorities with the core network:</a:t>
            </a:r>
          </a:p>
          <a:p>
            <a:pPr marL="186309" indent="-186309" eaLnBrk="1" hangingPunct="1">
              <a:lnSpc>
                <a:spcPct val="80000"/>
              </a:lnSpc>
            </a:pPr>
            <a:r>
              <a:rPr lang="en-US" sz="700" b="1" dirty="0" smtClean="0"/>
              <a:t>1.  Delivering unmatched scale, reach and reliability</a:t>
            </a:r>
            <a:r>
              <a:rPr lang="en-US" sz="700" dirty="0" smtClean="0"/>
              <a:t> (Access to 155 Countries, OC768, 3G, 13.5 </a:t>
            </a:r>
            <a:r>
              <a:rPr lang="en-US" sz="700" dirty="0" err="1" smtClean="0"/>
              <a:t>Petabytes</a:t>
            </a:r>
            <a:r>
              <a:rPr lang="en-US" sz="700" dirty="0" smtClean="0"/>
              <a:t> a day)</a:t>
            </a:r>
          </a:p>
          <a:p>
            <a:pPr marL="186309" indent="-186309" eaLnBrk="1" hangingPunct="1">
              <a:lnSpc>
                <a:spcPct val="80000"/>
              </a:lnSpc>
            </a:pPr>
            <a:r>
              <a:rPr lang="en-US" sz="700" b="1" dirty="0" smtClean="0"/>
              <a:t>2.  Providing a converged, global platform with a common protocol</a:t>
            </a:r>
            <a:r>
              <a:rPr lang="en-US" sz="700" dirty="0" smtClean="0"/>
              <a:t> – voice/data, wired/wireless, local/global available in multiple access options, </a:t>
            </a:r>
            <a:r>
              <a:rPr lang="en-US" sz="700" dirty="0" err="1" smtClean="0"/>
              <a:t>WiFi</a:t>
            </a:r>
            <a:r>
              <a:rPr lang="en-US" sz="700" dirty="0" smtClean="0"/>
              <a:t>, Ethernet, IP</a:t>
            </a:r>
          </a:p>
          <a:p>
            <a:pPr marL="186309" indent="-186309" eaLnBrk="1" hangingPunct="1">
              <a:lnSpc>
                <a:spcPct val="80000"/>
              </a:lnSpc>
            </a:pPr>
            <a:r>
              <a:rPr lang="en-US" sz="700" dirty="0" smtClean="0"/>
              <a:t>3.  Offering </a:t>
            </a:r>
            <a:r>
              <a:rPr lang="en-US" sz="700" b="1" dirty="0" smtClean="0"/>
              <a:t>globally consistent access to capacity and features</a:t>
            </a:r>
            <a:r>
              <a:rPr lang="en-US" sz="700" dirty="0" smtClean="0"/>
              <a:t>– available to users wherever they are, whenever they need it</a:t>
            </a:r>
          </a:p>
          <a:p>
            <a:pPr marL="186309" indent="-186309" eaLnBrk="1" hangingPunct="1">
              <a:lnSpc>
                <a:spcPct val="80000"/>
              </a:lnSpc>
            </a:pPr>
            <a:r>
              <a:rPr lang="en-US" sz="700" b="1" dirty="0" smtClean="0"/>
              <a:t>4.  Allowing you to connect via wired or wireless access with the same predictable performance</a:t>
            </a:r>
            <a:r>
              <a:rPr lang="en-US" sz="700" dirty="0" smtClean="0"/>
              <a:t> As we manage the network, we gather information about congestion, routing and capacity – information that can make applications smarter. </a:t>
            </a:r>
          </a:p>
          <a:p>
            <a:pPr marL="186309" indent="-186309" eaLnBrk="1" hangingPunct="1">
              <a:lnSpc>
                <a:spcPct val="80000"/>
              </a:lnSpc>
            </a:pPr>
            <a:r>
              <a:rPr lang="en-US" sz="700" dirty="0" smtClean="0"/>
              <a:t>click</a:t>
            </a:r>
            <a:endParaRPr lang="en-US" sz="700" b="1" dirty="0" smtClean="0"/>
          </a:p>
          <a:p>
            <a:pPr marL="186309" indent="-186309" eaLnBrk="1" hangingPunct="1">
              <a:lnSpc>
                <a:spcPct val="80000"/>
              </a:lnSpc>
            </a:pPr>
            <a:r>
              <a:rPr lang="en-US" sz="1000" b="1" dirty="0" smtClean="0"/>
              <a:t>We’ve embedded proprietary</a:t>
            </a:r>
            <a:r>
              <a:rPr lang="en-US" b="1" dirty="0" smtClean="0"/>
              <a:t> </a:t>
            </a:r>
            <a:r>
              <a:rPr lang="en-US" b="1" dirty="0" smtClean="0">
                <a:solidFill>
                  <a:srgbClr val="0788C9"/>
                </a:solidFill>
              </a:rPr>
              <a:t>intelligence</a:t>
            </a:r>
            <a:r>
              <a:rPr lang="en-US" sz="700" b="1" dirty="0" smtClean="0"/>
              <a:t> into our network/services that will optimize availability and performance to improve your application throughput.  </a:t>
            </a:r>
            <a:r>
              <a:rPr lang="en-US" sz="700" dirty="0" smtClean="0"/>
              <a:t> What do we mean by intelligence?   </a:t>
            </a:r>
          </a:p>
          <a:p>
            <a:pPr marL="186309" indent="-186309" eaLnBrk="1" hangingPunct="1">
              <a:lnSpc>
                <a:spcPct val="80000"/>
              </a:lnSpc>
              <a:buFontTx/>
              <a:buAutoNum type="arabicPeriod"/>
            </a:pPr>
            <a:r>
              <a:rPr lang="en-US" sz="700" dirty="0" smtClean="0"/>
              <a:t>Through both science and discipline we use data and analytics from call handling, routing, congestion and performance to detect and manage proactively for optimized availability.    We couple with specific routing capabilities that we’ve layered on top of basic IP routing to provide quality of service and improved performance for you.</a:t>
            </a:r>
          </a:p>
          <a:p>
            <a:pPr marL="186309" indent="-186309" eaLnBrk="1" hangingPunct="1">
              <a:lnSpc>
                <a:spcPct val="80000"/>
              </a:lnSpc>
              <a:buFontTx/>
              <a:buAutoNum type="arabicPeriod"/>
            </a:pPr>
            <a:r>
              <a:rPr lang="en-US" sz="700" dirty="0" smtClean="0"/>
              <a:t>The tool sets that we provide including reporting and management portal, app acceleration and security policy management capabilities use these analytics to provide visibility into the increased performance and throughput your applications require</a:t>
            </a:r>
          </a:p>
          <a:p>
            <a:pPr marL="186309" indent="-186309" eaLnBrk="1" hangingPunct="1">
              <a:lnSpc>
                <a:spcPct val="80000"/>
              </a:lnSpc>
            </a:pPr>
            <a:r>
              <a:rPr lang="en-US" sz="700" dirty="0" smtClean="0"/>
              <a:t>(Time of day, originating destination, IRSCP (Intelligent router services control point) which uses utilization and congestion data to determine most efficient route, IMS which supports call handling based on session knowledge and locality to enable seamless call and feature handling across </a:t>
            </a:r>
            <a:r>
              <a:rPr lang="en-US" sz="700" dirty="0" err="1" smtClean="0"/>
              <a:t>wireline</a:t>
            </a:r>
            <a:r>
              <a:rPr lang="en-US" sz="700" dirty="0" smtClean="0"/>
              <a:t>/wireless endpoints)</a:t>
            </a:r>
          </a:p>
          <a:p>
            <a:pPr marL="186309" indent="-186309" eaLnBrk="1" hangingPunct="1">
              <a:lnSpc>
                <a:spcPct val="80000"/>
              </a:lnSpc>
            </a:pPr>
            <a:r>
              <a:rPr lang="en-US" sz="700" dirty="0" smtClean="0"/>
              <a:t>click</a:t>
            </a:r>
            <a:endParaRPr lang="en-US" sz="700" b="1" dirty="0" smtClean="0"/>
          </a:p>
          <a:p>
            <a:pPr marL="186309" indent="-186309" eaLnBrk="1" hangingPunct="1">
              <a:lnSpc>
                <a:spcPct val="80000"/>
              </a:lnSpc>
            </a:pPr>
            <a:r>
              <a:rPr lang="en-US" sz="1000" b="1" dirty="0" smtClean="0"/>
              <a:t>We’ll then expand the reach of the network by “attaching” computing processing and storage </a:t>
            </a:r>
            <a:r>
              <a:rPr lang="en-US" b="1" dirty="0" smtClean="0">
                <a:solidFill>
                  <a:srgbClr val="0788C9"/>
                </a:solidFill>
              </a:rPr>
              <a:t>infrastructure to support applications</a:t>
            </a:r>
            <a:r>
              <a:rPr lang="en-US" sz="700" b="1" dirty="0" smtClean="0"/>
              <a:t>.  Basically, this allows us to “</a:t>
            </a:r>
            <a:r>
              <a:rPr lang="en-US" sz="700" b="1" dirty="0" err="1" smtClean="0"/>
              <a:t>virtualize</a:t>
            </a:r>
            <a:r>
              <a:rPr lang="en-US" sz="700" b="1" dirty="0" smtClean="0"/>
              <a:t>” capacity to offer you better performance and greater economies of scale.  </a:t>
            </a:r>
            <a:endParaRPr lang="en-US" sz="700" dirty="0" smtClean="0"/>
          </a:p>
          <a:p>
            <a:pPr marL="186309" indent="-186309" eaLnBrk="1" hangingPunct="1">
              <a:lnSpc>
                <a:spcPct val="80000"/>
              </a:lnSpc>
            </a:pPr>
            <a:r>
              <a:rPr lang="en-US" sz="700" dirty="0" smtClean="0"/>
              <a:t>We have 38 global Internet Data Centers  - and plan to expand capacity by another 260,000 square feet by the end of 2010 – bringing our total to about 900,000 square feet by year end.  We’re also investing in a nearly 6-fold increase in caching and live streaming capacity</a:t>
            </a:r>
          </a:p>
          <a:p>
            <a:pPr marL="186309" indent="-186309" eaLnBrk="1" hangingPunct="1">
              <a:lnSpc>
                <a:spcPct val="80000"/>
              </a:lnSpc>
            </a:pPr>
            <a:r>
              <a:rPr lang="en-US" sz="700" dirty="0" smtClean="0"/>
              <a:t>It’s basically a shared services model that allows you to minimize capital expenditures and protect your investment – yet gives you access to the scale and speed of the whole network.  We’ve “attached” collaboration and messaging exchange engines as a part of this application infrastructure to improve performance of these communication applications.    We bare investment and scale where you need to be….    Examples:       Hosting,  Content Distribution and Security </a:t>
            </a:r>
          </a:p>
          <a:p>
            <a:pPr marL="186309" indent="-186309" eaLnBrk="1" hangingPunct="1">
              <a:lnSpc>
                <a:spcPct val="80000"/>
              </a:lnSpc>
            </a:pPr>
            <a:r>
              <a:rPr lang="en-US" sz="700" dirty="0" smtClean="0"/>
              <a:t>click</a:t>
            </a:r>
            <a:endParaRPr lang="en-US" sz="700" b="1" dirty="0" smtClean="0"/>
          </a:p>
          <a:p>
            <a:pPr marL="186309" indent="-186309" eaLnBrk="1" hangingPunct="1">
              <a:lnSpc>
                <a:spcPct val="80000"/>
              </a:lnSpc>
            </a:pPr>
            <a:r>
              <a:rPr lang="en-US" sz="1000" b="1" dirty="0" smtClean="0"/>
              <a:t>Ultimately, we’ll use this infrastructure to deliver </a:t>
            </a:r>
            <a:r>
              <a:rPr lang="en-US" b="1" dirty="0" smtClean="0">
                <a:solidFill>
                  <a:srgbClr val="0788C9"/>
                </a:solidFill>
              </a:rPr>
              <a:t>applications</a:t>
            </a:r>
            <a:r>
              <a:rPr lang="en-US" sz="700" b="1" dirty="0" smtClean="0">
                <a:solidFill>
                  <a:srgbClr val="0788C9"/>
                </a:solidFill>
              </a:rPr>
              <a:t> </a:t>
            </a:r>
            <a:r>
              <a:rPr lang="en-US" sz="700" b="1" dirty="0" smtClean="0"/>
              <a:t>that we provide or that you bring which will give you access to business information on your choice of endpoint, anywhere around the globe…enabling you to work more effectively across employees and partners</a:t>
            </a:r>
            <a:endParaRPr lang="en-US" sz="700" dirty="0" smtClean="0"/>
          </a:p>
          <a:p>
            <a:pPr marL="186309" indent="-186309" eaLnBrk="1" hangingPunct="1">
              <a:lnSpc>
                <a:spcPct val="80000"/>
              </a:lnSpc>
            </a:pPr>
            <a:r>
              <a:rPr lang="en-US" sz="700" dirty="0" smtClean="0"/>
              <a:t>A variety of industry applications like Oracle, SAP, and </a:t>
            </a:r>
            <a:r>
              <a:rPr lang="en-US" sz="700" dirty="0" err="1" smtClean="0"/>
              <a:t>Ariba</a:t>
            </a:r>
            <a:r>
              <a:rPr lang="en-US" sz="700" dirty="0" smtClean="0"/>
              <a:t> – available on a shared or dedicated basis and are industry certified.</a:t>
            </a:r>
          </a:p>
          <a:p>
            <a:pPr marL="186309" indent="-186309" eaLnBrk="1" hangingPunct="1">
              <a:lnSpc>
                <a:spcPct val="80000"/>
              </a:lnSpc>
            </a:pPr>
            <a:r>
              <a:rPr lang="en-US" sz="700" dirty="0" smtClean="0"/>
              <a:t>Applications that AT&amp;T will develop – Unified Communications, Video portion of CDN, call processing</a:t>
            </a:r>
          </a:p>
          <a:p>
            <a:pPr marL="186309" indent="-186309" eaLnBrk="1" hangingPunct="1">
              <a:lnSpc>
                <a:spcPct val="80000"/>
              </a:lnSpc>
            </a:pPr>
            <a:r>
              <a:rPr lang="en-US" sz="700" dirty="0" smtClean="0"/>
              <a:t>Others you can develop yourself and request that we manage for enhanced performance.</a:t>
            </a:r>
            <a:endParaRPr lang="en-US" sz="700" b="1" dirty="0" smtClean="0"/>
          </a:p>
          <a:p>
            <a:pPr marL="186309" indent="-186309" eaLnBrk="1" hangingPunct="1">
              <a:lnSpc>
                <a:spcPct val="80000"/>
              </a:lnSpc>
            </a:pPr>
            <a:r>
              <a:rPr lang="en-US" sz="1000" b="1" dirty="0" smtClean="0"/>
              <a:t>And finally, we apply a wealth of technology and business process </a:t>
            </a:r>
            <a:r>
              <a:rPr lang="en-US" b="1" dirty="0" smtClean="0">
                <a:solidFill>
                  <a:srgbClr val="0788C9"/>
                </a:solidFill>
              </a:rPr>
              <a:t>expertise</a:t>
            </a:r>
            <a:r>
              <a:rPr lang="en-US" sz="700" b="1" dirty="0" smtClean="0"/>
              <a:t> – both organically created and gained from the IBM partnership – to develop complex solutions that leverage our scale, allowing customers to off load non-core activities to us.</a:t>
            </a:r>
            <a:endParaRPr lang="en-US" sz="700" dirty="0" smtClean="0"/>
          </a:p>
          <a:p>
            <a:pPr marL="186309" indent="-186309" eaLnBrk="1" hangingPunct="1">
              <a:lnSpc>
                <a:spcPct val="80000"/>
              </a:lnSpc>
            </a:pPr>
            <a:r>
              <a:rPr lang="en-US" sz="700" dirty="0" smtClean="0"/>
              <a:t>Over 13,000 network integration professionals worldwide that provide services that include: Network Integration &amp; Professional Services, Managed Network and Hosting Services, Complex Strategic Sourcing, 19 Global Client Service Centers where we today manage Over 255,000 client routers, Over 122,000 client hubs and switches, Over 13,500 security devices, Over 15,000 servers, Over 6,200,000 voice ports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23087" eaLnBrk="1" hangingPunct="1">
              <a:defRPr/>
            </a:pPr>
            <a:r>
              <a:rPr lang="en-US" sz="900" dirty="0" smtClean="0"/>
              <a:t>Network is at the Core of Business..  </a:t>
            </a:r>
          </a:p>
          <a:p>
            <a:pPr defTabSz="923087" eaLnBrk="1" hangingPunct="1">
              <a:defRPr/>
            </a:pPr>
            <a:endParaRPr lang="en-US" sz="900" dirty="0" smtClean="0"/>
          </a:p>
          <a:p>
            <a:pPr defTabSz="923087" eaLnBrk="1" hangingPunct="1">
              <a:defRPr/>
            </a:pPr>
            <a:r>
              <a:rPr lang="en-US" sz="900" dirty="0" smtClean="0"/>
              <a:t>The AT&amp;T Vision is to connect people to their world everywhere they live and work and do it better than anyone else. A forward-looking technical architecture will enable us to achieve this vision. To enable clients to receive maximum benefit from convergence, AT&amp;T is driving to have one highly secure, core network transporting all of our services, including video. </a:t>
            </a:r>
          </a:p>
          <a:p>
            <a:pPr defTabSz="923087" eaLnBrk="1" hangingPunct="1">
              <a:defRPr/>
            </a:pPr>
            <a:endParaRPr lang="en-US" sz="900" dirty="0" smtClean="0"/>
          </a:p>
          <a:p>
            <a:pPr defTabSz="923087" eaLnBrk="1" hangingPunct="1">
              <a:defRPr/>
            </a:pPr>
            <a:r>
              <a:rPr lang="en-US" sz="900" dirty="0" smtClean="0"/>
              <a:t>We are deploying IMS (IP Multimedia Subsystem) technology to enable consolidation of our wireless and wireline networks. </a:t>
            </a:r>
          </a:p>
          <a:p>
            <a:pPr defTabSz="923087" eaLnBrk="1" hangingPunct="1">
              <a:defRPr/>
            </a:pPr>
            <a:endParaRPr lang="en-US" sz="900" dirty="0" smtClean="0"/>
          </a:p>
          <a:p>
            <a:pPr defTabSz="923087" eaLnBrk="1" hangingPunct="1">
              <a:defRPr/>
            </a:pPr>
            <a:r>
              <a:rPr lang="en-US" sz="900" dirty="0" smtClean="0"/>
              <a:t>An IMS-based architecture will provide tremendous value to our customers through enabling lower cost solutions and quicker feature introduction built on a platform designed for new and evolving IP services. With its acceptance by the telecommunications industry and with work currently in progress to enhance and improve it, we are confident that IMS will become the standard architecture supporting the multi-access and multi-application networks of the future. Having such a standard architecture is a critical step in the evolution that is needed to transform the networks of the 20th century into those needed in the 21st century.</a:t>
            </a:r>
          </a:p>
          <a:p>
            <a:pPr defTabSz="923087" eaLnBrk="1" hangingPunct="1">
              <a:defRPr/>
            </a:pPr>
            <a:endParaRPr lang="en-US" sz="900" dirty="0" smtClean="0"/>
          </a:p>
          <a:p>
            <a:pPr defTabSz="923087" eaLnBrk="1" hangingPunct="1">
              <a:defRPr/>
            </a:pPr>
            <a:r>
              <a:rPr lang="en-US" sz="900" dirty="0" smtClean="0"/>
              <a:t>This architecture enables the elimination of traditional distinctions such as “mobility service” or “international service.” There will simply be services, and users will be able to access them wherever they are, via any access network or any device.</a:t>
            </a:r>
          </a:p>
          <a:p>
            <a:pPr defTabSz="923087" eaLnBrk="1" hangingPunct="1">
              <a:defRPr/>
            </a:pPr>
            <a:endParaRPr lang="en-US" sz="900" dirty="0" smtClean="0"/>
          </a:p>
          <a:p>
            <a:pPr defTabSz="923087" eaLnBrk="1" hangingPunct="1">
              <a:defRPr/>
            </a:pPr>
            <a:r>
              <a:rPr lang="en-US" sz="900" dirty="0" smtClean="0"/>
              <a:t>Network</a:t>
            </a:r>
          </a:p>
          <a:p>
            <a:pPr defTabSz="923087" eaLnBrk="1" hangingPunct="1">
              <a:buFont typeface="Arial" pitchFamily="34" charset="0"/>
              <a:buChar char="•"/>
              <a:defRPr/>
            </a:pPr>
            <a:r>
              <a:rPr lang="en-US" sz="900" dirty="0" smtClean="0"/>
              <a:t>The AT&amp;T network includes extensive wireless and wired access capabilities, as well as one of the world's most advanced and powerful IP backbones.</a:t>
            </a:r>
          </a:p>
          <a:p>
            <a:pPr defTabSz="923087" eaLnBrk="1" hangingPunct="1">
              <a:buFont typeface="Arial" pitchFamily="34" charset="0"/>
              <a:buChar char="•"/>
              <a:defRPr/>
            </a:pPr>
            <a:r>
              <a:rPr lang="en-US" sz="900" dirty="0" smtClean="0"/>
              <a:t>The AT&amp;T global backbone network carries 17.6 petabytes of data traffic on an average business day — the equivalent of more than 2.6 megabytes of data each business day for every man, woman and child on the planet — to nearly every continent and country, with up to 99.999 percent reliability.</a:t>
            </a:r>
          </a:p>
          <a:p>
            <a:pPr defTabSz="923087" eaLnBrk="1" hangingPunct="1">
              <a:defRPr/>
            </a:pPr>
            <a:endParaRPr lang="en-US" sz="900" dirty="0" smtClean="0"/>
          </a:p>
          <a:p>
            <a:pPr defTabSz="923087" eaLnBrk="1" hangingPunct="1">
              <a:buFont typeface="Arial" pitchFamily="34" charset="0"/>
              <a:buChar char="•"/>
              <a:defRPr/>
            </a:pPr>
            <a:r>
              <a:rPr lang="en-US" sz="900" dirty="0" smtClean="0"/>
              <a:t>Our backbone network carries a full range of IP-based services, including wireless data, business video, data and voice services, private line and wavelength traffic, as well as IP-based residential services and Internet access for more than 16.7 million DSL and AT&amp;T U-verse service customers.</a:t>
            </a:r>
          </a:p>
          <a:p>
            <a:pPr defTabSz="923087" eaLnBrk="1" hangingPunct="1">
              <a:buFont typeface="Arial" pitchFamily="34" charset="0"/>
              <a:buChar char="•"/>
              <a:defRPr/>
            </a:pPr>
            <a:r>
              <a:rPr lang="en-US" sz="900" dirty="0" smtClean="0"/>
              <a:t>Our network also incorporates Multiprotocol Label Switching (MPLS), which supports a full range of applications over a single IP network infrastructure with the highest levels of service quality.</a:t>
            </a:r>
          </a:p>
          <a:p>
            <a:pPr defTabSz="923087" eaLnBrk="1" hangingPunct="1">
              <a:buFont typeface="Arial" pitchFamily="34" charset="0"/>
              <a:buChar char="•"/>
              <a:defRPr/>
            </a:pPr>
            <a:r>
              <a:rPr lang="en-US" sz="900" dirty="0" smtClean="0"/>
              <a:t>To stay ahead of the ever-increasing demand for online video, photos, music and IP-based business applications, we recently switched on the nation's first coast-to-coast IP/MPLS network using new-generation routing technology that carries data at 40 Gbps. More than 40 percent of the IP traffic carried over the company's backbone network rides on this new-generation platform.</a:t>
            </a:r>
          </a:p>
          <a:p>
            <a:pPr defTabSz="923087" eaLnBrk="1" hangingPunct="1">
              <a:defRPr/>
            </a:pPr>
            <a:endParaRPr lang="en-US" sz="900" dirty="0" smtClean="0"/>
          </a:p>
          <a:p>
            <a:pPr defTabSz="923087" eaLnBrk="1" hangingPunct="1">
              <a:defRPr/>
            </a:pPr>
            <a:r>
              <a:rPr lang="en-US" sz="900" dirty="0" smtClean="0"/>
              <a:t>The AT&amp;T global backbone network includes:</a:t>
            </a:r>
          </a:p>
          <a:p>
            <a:pPr defTabSz="923087" eaLnBrk="1" hangingPunct="1">
              <a:buFont typeface="Arial" pitchFamily="34" charset="0"/>
              <a:buChar char="•"/>
              <a:defRPr/>
            </a:pPr>
            <a:r>
              <a:rPr lang="en-US" sz="900" dirty="0" smtClean="0"/>
              <a:t>MPLS-based services available to 163 countries over 3,800 service nodes. </a:t>
            </a:r>
          </a:p>
          <a:p>
            <a:pPr defTabSz="923087" eaLnBrk="1" hangingPunct="1">
              <a:buFont typeface="Arial" pitchFamily="34" charset="0"/>
              <a:buChar char="•"/>
              <a:defRPr/>
            </a:pPr>
            <a:r>
              <a:rPr lang="en-US" sz="900" dirty="0" smtClean="0"/>
              <a:t>Over 287,000 managed MPLS ports for customers. </a:t>
            </a:r>
          </a:p>
          <a:p>
            <a:pPr defTabSz="923087" eaLnBrk="1" hangingPunct="1">
              <a:buFont typeface="Arial" pitchFamily="34" charset="0"/>
              <a:buChar char="•"/>
              <a:defRPr/>
            </a:pPr>
            <a:r>
              <a:rPr lang="en-US" sz="900" dirty="0" smtClean="0"/>
              <a:t>38 Internet data centers across the globe. </a:t>
            </a:r>
          </a:p>
          <a:p>
            <a:pPr defTabSz="923087" eaLnBrk="1" hangingPunct="1">
              <a:buFont typeface="Arial" pitchFamily="34" charset="0"/>
              <a:buChar char="•"/>
              <a:defRPr/>
            </a:pPr>
            <a:r>
              <a:rPr lang="en-US" sz="900" dirty="0" smtClean="0"/>
              <a:t>More than 925,000 worldwide fiber route miles. </a:t>
            </a:r>
          </a:p>
          <a:p>
            <a:pPr defTabSz="923087" eaLnBrk="1" hangingPunct="1">
              <a:defRPr/>
            </a:pPr>
            <a:endParaRPr lang="en-US" sz="900" dirty="0" smtClean="0"/>
          </a:p>
          <a:p>
            <a:pPr defTabSz="923087" eaLnBrk="1" hangingPunct="1">
              <a:defRPr/>
            </a:pPr>
            <a:r>
              <a:rPr lang="en-US" sz="900" dirty="0" smtClean="0"/>
              <a:t>Security</a:t>
            </a:r>
          </a:p>
          <a:p>
            <a:pPr defTabSz="923087" eaLnBrk="1" hangingPunct="1">
              <a:defRPr/>
            </a:pPr>
            <a:r>
              <a:rPr lang="en-US" sz="900" dirty="0" smtClean="0"/>
              <a:t>As businesses &amp; individuals become more connected and we see this proliferation of connected devices, security becomes more important.   At AT&amp;T, Security is something that is in our DNA – it has been an integral part of how we manage our network. All net flow traffic is assessed, enabling us to quickly and easily respond to abnormalities, detect traffic anomalies and cyber attacks in the early stages, enabling customers to take remedial action to contain risk.</a:t>
            </a:r>
          </a:p>
          <a:p>
            <a:pPr defTabSz="923087" eaLnBrk="1" hangingPunct="1">
              <a:defRPr/>
            </a:pPr>
            <a:r>
              <a:rPr lang="en-US" sz="900" dirty="0" smtClean="0"/>
              <a:t>Today AT&amp;T is one of the largest carriers of the world’s internet traffic and as such understands that security cannot rest in a single layer of defense – security intelligence must be embedded in all network layers to quickly and easily determine threats to the network and</a:t>
            </a:r>
          </a:p>
          <a:p>
            <a:pPr defTabSz="923087" eaLnBrk="1" hangingPunct="1">
              <a:defRPr/>
            </a:pPr>
            <a:r>
              <a:rPr lang="en-US" sz="900" dirty="0" smtClean="0"/>
              <a:t>application performance and address risks.</a:t>
            </a:r>
          </a:p>
          <a:p>
            <a:pPr defTabSz="923087" eaLnBrk="1" hangingPunct="1">
              <a:defRPr/>
            </a:pPr>
            <a:r>
              <a:rPr lang="en-US" sz="900" dirty="0" smtClean="0"/>
              <a:t>AT&amp;T has long been a pioneer in the development of cyber security services and capabilities, with AT&amp;T Labs and its cyber security organization working closely together to provide industry leading enterprise solutions and technology.</a:t>
            </a:r>
          </a:p>
          <a:p>
            <a:pPr defTabSz="923087" eaLnBrk="1" hangingPunct="1">
              <a:defRPr/>
            </a:pPr>
            <a:endParaRPr lang="en-US" sz="900" dirty="0" smtClean="0"/>
          </a:p>
          <a:p>
            <a:pPr defTabSz="923087" eaLnBrk="1" hangingPunct="1">
              <a:defRPr/>
            </a:pPr>
            <a:r>
              <a:rPr lang="en-US" sz="900" dirty="0" smtClean="0"/>
              <a:t>In 2009, we invested a total of $17.3 billion in our wireline and wireless networks, including billions dedicated to the wireless network. In 2010, we plan to invest between $18 billion and $19 billion in total, a 5 to 10 percent increase. This includes an increase of approximately $2 billion in wireless network and backhaul investment compared with 2009, which will help deliver continued strong results in network performance.</a:t>
            </a:r>
          </a:p>
          <a:p>
            <a:pPr defTabSz="923087" eaLnBrk="1" hangingPunct="1">
              <a:defRPr/>
            </a:pPr>
            <a:endParaRPr lang="en-US" sz="900" dirty="0" smtClean="0"/>
          </a:p>
          <a:p>
            <a:pPr defTabSz="923087" eaLnBrk="1" hangingPunct="1">
              <a:defRPr/>
            </a:pPr>
            <a:r>
              <a:rPr lang="en-US" sz="900" dirty="0" smtClean="0"/>
              <a:t>AT&amp;T is delivering the Power of Connection with Applications, real-time, rich media interactions, and the proliferation of “connected” endpoints, all over a highly secure ecosystem.</a:t>
            </a:r>
          </a:p>
          <a:p>
            <a:pPr defTabSz="923087" eaLnBrk="1" hangingPunct="1">
              <a:defRPr/>
            </a:pPr>
            <a:endParaRPr lang="en-US" sz="1000" dirty="0" smtClean="0"/>
          </a:p>
          <a:p>
            <a:pPr defTabSz="923087" eaLnBrk="1" hangingPunct="1">
              <a:defRPr/>
            </a:pPr>
            <a:r>
              <a:rPr lang="en-US" sz="1000" dirty="0" smtClean="0"/>
              <a:t>Unified Communications is an example of how AT&amp;T is delivering on the promise of the power of connection…</a:t>
            </a:r>
          </a:p>
          <a:p>
            <a:pPr defTabSz="923087" eaLnBrk="1" hangingPunct="1">
              <a:defRPr/>
            </a:pP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58371" name="Slide Number Placeholder 3"/>
          <p:cNvSpPr>
            <a:spLocks noGrp="1"/>
          </p:cNvSpPr>
          <p:nvPr>
            <p:ph type="sldNum" sz="quarter" idx="5"/>
          </p:nvPr>
        </p:nvSpPr>
        <p:spPr>
          <a:noFill/>
        </p:spPr>
        <p:txBody>
          <a:bodyPr/>
          <a:lstStyle/>
          <a:p>
            <a:fld id="{404E5910-FF3E-459F-9D16-A4AAC4737541}" type="slidenum">
              <a:rPr lang="en-US" smtClean="0">
                <a:latin typeface="Arial" charset="0"/>
                <a:cs typeface="Arial" charset="0"/>
              </a:rPr>
              <a:pPr/>
              <a:t>8</a:t>
            </a:fld>
            <a:endParaRPr lang="en-US"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EAEBC3-2F12-4C83-99D1-FB1F32B25B1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fld id="{ADC1E68A-C90D-44A7-BCBC-AD942BA01132}" type="datetime1">
              <a:rPr lang="en-US"/>
              <a:pPr/>
              <a:t>5/25/2011</a:t>
            </a:fld>
            <a:endParaRPr lang="en-US" dirty="0"/>
          </a:p>
        </p:txBody>
      </p:sp>
      <p:sp>
        <p:nvSpPr>
          <p:cNvPr id="5" name="Rectangle 27"/>
          <p:cNvSpPr>
            <a:spLocks noGrp="1" noChangeArrowheads="1"/>
          </p:cNvSpPr>
          <p:nvPr>
            <p:ph type="sldNum" sz="quarter" idx="11"/>
          </p:nvPr>
        </p:nvSpPr>
        <p:spPr>
          <a:ln/>
        </p:spPr>
        <p:txBody>
          <a:bodyPr/>
          <a:lstStyle>
            <a:lvl1pPr>
              <a:defRPr>
                <a:solidFill>
                  <a:schemeClr val="tx1"/>
                </a:solidFill>
              </a:defRPr>
            </a:lvl1pPr>
          </a:lstStyle>
          <a:p>
            <a:r>
              <a:rPr lang="en-US" dirty="0" smtClean="0"/>
              <a:t>Page </a:t>
            </a:r>
            <a:fld id="{6A928D9F-2356-453D-AF7B-E00B84DB6FDF}" type="slidenum">
              <a:rPr lang="en-US" smtClean="0"/>
              <a:pPr/>
              <a:t>‹#›</a:t>
            </a:fld>
            <a:endParaRPr lang="en-US" dirty="0"/>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2400" y="457200"/>
            <a:ext cx="2012950" cy="5080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60377" y="457200"/>
            <a:ext cx="5889625" cy="5080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fld id="{5430A673-C642-4A40-9092-AF1BC6413AF3}" type="datetime1">
              <a:rPr lang="en-US"/>
              <a:pPr/>
              <a:t>5/25/2011</a:t>
            </a:fld>
            <a:endParaRPr lang="en-US" dirty="0"/>
          </a:p>
        </p:txBody>
      </p:sp>
      <p:sp>
        <p:nvSpPr>
          <p:cNvPr id="5" name="Rectangle 27"/>
          <p:cNvSpPr>
            <a:spLocks noGrp="1" noChangeArrowheads="1"/>
          </p:cNvSpPr>
          <p:nvPr>
            <p:ph type="sldNum" sz="quarter" idx="11"/>
          </p:nvPr>
        </p:nvSpPr>
        <p:spPr>
          <a:ln/>
        </p:spPr>
        <p:txBody>
          <a:bodyPr/>
          <a:lstStyle>
            <a:lvl1pPr>
              <a:defRPr/>
            </a:lvl1pPr>
          </a:lstStyle>
          <a:p>
            <a:r>
              <a:rPr lang="en-US" dirty="0"/>
              <a:t>Page </a:t>
            </a:r>
            <a:fld id="{CD358B64-5D26-48BF-AE6E-54A541920397}" type="slidenum">
              <a:rPr lang="en-US"/>
              <a:pPr/>
              <a:t>‹#›</a:t>
            </a:fld>
            <a:endParaRPr lang="en-US" dirty="0"/>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7" y="457200"/>
            <a:ext cx="8037513" cy="8382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77838" y="1485900"/>
            <a:ext cx="3941762" cy="40513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72000" y="1485900"/>
            <a:ext cx="3943350" cy="40513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6"/>
          <p:cNvSpPr>
            <a:spLocks noGrp="1" noChangeArrowheads="1"/>
          </p:cNvSpPr>
          <p:nvPr>
            <p:ph type="dt" sz="half" idx="10"/>
          </p:nvPr>
        </p:nvSpPr>
        <p:spPr>
          <a:ln/>
        </p:spPr>
        <p:txBody>
          <a:bodyPr/>
          <a:lstStyle>
            <a:lvl1pPr>
              <a:defRPr/>
            </a:lvl1pPr>
          </a:lstStyle>
          <a:p>
            <a:fld id="{13E576AB-218C-4018-BE7F-0F0F8C812ED0}" type="datetime1">
              <a:rPr lang="en-US"/>
              <a:pPr/>
              <a:t>5/25/2011</a:t>
            </a:fld>
            <a:endParaRPr lang="en-US" dirty="0"/>
          </a:p>
        </p:txBody>
      </p:sp>
      <p:sp>
        <p:nvSpPr>
          <p:cNvPr id="6" name="Rectangle 27"/>
          <p:cNvSpPr>
            <a:spLocks noGrp="1" noChangeArrowheads="1"/>
          </p:cNvSpPr>
          <p:nvPr>
            <p:ph type="sldNum" sz="quarter" idx="11"/>
          </p:nvPr>
        </p:nvSpPr>
        <p:spPr>
          <a:ln/>
        </p:spPr>
        <p:txBody>
          <a:bodyPr/>
          <a:lstStyle>
            <a:lvl1pPr>
              <a:defRPr/>
            </a:lvl1pPr>
          </a:lstStyle>
          <a:p>
            <a:r>
              <a:rPr lang="en-US" dirty="0"/>
              <a:t>Page </a:t>
            </a:r>
            <a:fld id="{E20CCBD3-275C-406F-ADAB-C0B4986CF70F}" type="slidenum">
              <a:rPr lang="en-US"/>
              <a:pPr/>
              <a:t>‹#›</a:t>
            </a:fld>
            <a:endParaRPr lang="en-US" dirty="0"/>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0377" y="457200"/>
            <a:ext cx="8054975" cy="5080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26"/>
          <p:cNvSpPr>
            <a:spLocks noGrp="1" noChangeArrowheads="1"/>
          </p:cNvSpPr>
          <p:nvPr>
            <p:ph type="dt" sz="half" idx="10"/>
          </p:nvPr>
        </p:nvSpPr>
        <p:spPr>
          <a:ln/>
        </p:spPr>
        <p:txBody>
          <a:bodyPr/>
          <a:lstStyle>
            <a:lvl1pPr>
              <a:defRPr/>
            </a:lvl1pPr>
          </a:lstStyle>
          <a:p>
            <a:fld id="{07733DA1-FBC7-4E55-8E46-007395C86373}" type="datetime1">
              <a:rPr lang="en-US"/>
              <a:pPr/>
              <a:t>5/25/2011</a:t>
            </a:fld>
            <a:endParaRPr lang="en-US" dirty="0"/>
          </a:p>
        </p:txBody>
      </p:sp>
      <p:sp>
        <p:nvSpPr>
          <p:cNvPr id="4" name="Rectangle 27"/>
          <p:cNvSpPr>
            <a:spLocks noGrp="1" noChangeArrowheads="1"/>
          </p:cNvSpPr>
          <p:nvPr>
            <p:ph type="sldNum" sz="quarter" idx="11"/>
          </p:nvPr>
        </p:nvSpPr>
        <p:spPr>
          <a:ln/>
        </p:spPr>
        <p:txBody>
          <a:bodyPr/>
          <a:lstStyle>
            <a:lvl1pPr>
              <a:defRPr/>
            </a:lvl1pPr>
          </a:lstStyle>
          <a:p>
            <a:r>
              <a:rPr lang="en-US" dirty="0"/>
              <a:t>Page </a:t>
            </a:r>
            <a:fld id="{BD96E954-CBBF-4F1D-B382-885B2E0D5423}" type="slidenum">
              <a:rPr lang="en-US"/>
              <a:pPr/>
              <a:t>‹#›</a:t>
            </a:fld>
            <a:endParaRPr lang="en-US" dirty="0"/>
          </a:p>
        </p:txBody>
      </p:sp>
      <p:pic>
        <p:nvPicPr>
          <p:cNvPr id="5" name="Picture 4"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0377" y="457200"/>
            <a:ext cx="8037513" cy="8382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77838" y="1485900"/>
            <a:ext cx="3941762" cy="40513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lipArt Placeholder 3"/>
          <p:cNvSpPr>
            <a:spLocks noGrp="1"/>
          </p:cNvSpPr>
          <p:nvPr>
            <p:ph type="clipArt" sz="half" idx="2"/>
          </p:nvPr>
        </p:nvSpPr>
        <p:spPr>
          <a:xfrm>
            <a:off x="4572000" y="1485900"/>
            <a:ext cx="3943350" cy="4051300"/>
          </a:xfrm>
        </p:spPr>
        <p:txBody>
          <a:bodyPr/>
          <a:lstStyle/>
          <a:p>
            <a:pPr lvl="0"/>
            <a:endParaRPr lang="en-US" noProof="0" dirty="0" smtClean="0"/>
          </a:p>
        </p:txBody>
      </p:sp>
      <p:sp>
        <p:nvSpPr>
          <p:cNvPr id="5" name="Rectangle 26"/>
          <p:cNvSpPr>
            <a:spLocks noGrp="1" noChangeArrowheads="1"/>
          </p:cNvSpPr>
          <p:nvPr>
            <p:ph type="dt" sz="half" idx="10"/>
          </p:nvPr>
        </p:nvSpPr>
        <p:spPr>
          <a:ln/>
        </p:spPr>
        <p:txBody>
          <a:bodyPr/>
          <a:lstStyle>
            <a:lvl1pPr>
              <a:defRPr/>
            </a:lvl1pPr>
          </a:lstStyle>
          <a:p>
            <a:fld id="{9876AC5F-0548-48A3-B716-F2C313066D4B}" type="datetime1">
              <a:rPr lang="en-US"/>
              <a:pPr/>
              <a:t>5/25/2011</a:t>
            </a:fld>
            <a:endParaRPr lang="en-US" dirty="0"/>
          </a:p>
        </p:txBody>
      </p:sp>
      <p:sp>
        <p:nvSpPr>
          <p:cNvPr id="6" name="Rectangle 27"/>
          <p:cNvSpPr>
            <a:spLocks noGrp="1" noChangeArrowheads="1"/>
          </p:cNvSpPr>
          <p:nvPr>
            <p:ph type="sldNum" sz="quarter" idx="11"/>
          </p:nvPr>
        </p:nvSpPr>
        <p:spPr>
          <a:ln/>
        </p:spPr>
        <p:txBody>
          <a:bodyPr/>
          <a:lstStyle>
            <a:lvl1pPr>
              <a:defRPr/>
            </a:lvl1pPr>
          </a:lstStyle>
          <a:p>
            <a:r>
              <a:rPr lang="en-US" dirty="0"/>
              <a:t>Page </a:t>
            </a:r>
            <a:fld id="{0023371F-C0CA-417A-BC21-E3071D88610E}" type="slidenum">
              <a:rPr lang="en-US"/>
              <a:pPr/>
              <a:t>‹#›</a:t>
            </a:fld>
            <a:endParaRPr lang="en-US" dirty="0"/>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77" y="457200"/>
            <a:ext cx="8037513"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77838" y="1485900"/>
            <a:ext cx="8037512" cy="4051300"/>
          </a:xfrm>
        </p:spPr>
        <p:txBody>
          <a:bodyPr/>
          <a:lstStyle/>
          <a:p>
            <a:endParaRPr lang="en-US" dirty="0"/>
          </a:p>
        </p:txBody>
      </p:sp>
      <p:sp>
        <p:nvSpPr>
          <p:cNvPr id="4" name="Date Placeholder 3"/>
          <p:cNvSpPr>
            <a:spLocks noGrp="1"/>
          </p:cNvSpPr>
          <p:nvPr>
            <p:ph type="dt" sz="half" idx="10"/>
          </p:nvPr>
        </p:nvSpPr>
        <p:spPr>
          <a:xfrm>
            <a:off x="1171577" y="6605588"/>
            <a:ext cx="1647825" cy="152400"/>
          </a:xfrm>
        </p:spPr>
        <p:txBody>
          <a:bodyPr/>
          <a:lstStyle>
            <a:lvl1pPr>
              <a:defRPr/>
            </a:lvl1pPr>
          </a:lstStyle>
          <a:p>
            <a:fld id="{674C0717-F1FD-4776-ABF4-E41FFF440BEB}" type="datetime1">
              <a:rPr lang="en-US"/>
              <a:pPr/>
              <a:t>5/25/2011</a:t>
            </a:fld>
            <a:endParaRPr lang="en-US" dirty="0"/>
          </a:p>
        </p:txBody>
      </p:sp>
      <p:sp>
        <p:nvSpPr>
          <p:cNvPr id="5" name="Slide Number Placeholder 4"/>
          <p:cNvSpPr>
            <a:spLocks noGrp="1"/>
          </p:cNvSpPr>
          <p:nvPr>
            <p:ph type="sldNum" sz="quarter" idx="11"/>
          </p:nvPr>
        </p:nvSpPr>
        <p:spPr>
          <a:xfrm>
            <a:off x="381000" y="6604000"/>
            <a:ext cx="819150" cy="152400"/>
          </a:xfrm>
        </p:spPr>
        <p:txBody>
          <a:bodyPr/>
          <a:lstStyle>
            <a:lvl1pPr>
              <a:defRPr/>
            </a:lvl1pPr>
          </a:lstStyle>
          <a:p>
            <a:r>
              <a:rPr lang="en-US" dirty="0"/>
              <a:t>Page </a:t>
            </a:r>
            <a:fld id="{6371724D-2D15-4615-BE33-E9FCFDA25315}" type="slidenum">
              <a:rPr lang="en-US"/>
              <a:pPr/>
              <a:t>‹#›</a:t>
            </a:fld>
            <a:endParaRPr lang="en-US" dirty="0"/>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49EEF-B6B2-4093-8A01-AEEC19E14875}" type="datetime1">
              <a:rPr lang="en-US" smtClean="0"/>
              <a:pPr/>
              <a:t>5/25/2011</a:t>
            </a:fld>
            <a:endParaRPr lang="en-US" dirty="0"/>
          </a:p>
        </p:txBody>
      </p:sp>
      <p:sp>
        <p:nvSpPr>
          <p:cNvPr id="4" name="Slide Number Placeholder 3"/>
          <p:cNvSpPr>
            <a:spLocks noGrp="1"/>
          </p:cNvSpPr>
          <p:nvPr>
            <p:ph type="sldNum" sz="quarter" idx="11"/>
          </p:nvPr>
        </p:nvSpPr>
        <p:spPr/>
        <p:txBody>
          <a:bodyPr/>
          <a:lstStyle/>
          <a:p>
            <a:r>
              <a:rPr lang="en-US" smtClean="0"/>
              <a:t>Page </a:t>
            </a:r>
            <a:fld id="{2A890D2F-2BE8-460C-A325-317B007A5147}" type="slidenum">
              <a:rPr lang="en-US" smtClean="0"/>
              <a:pPr/>
              <a:t>‹#›</a:t>
            </a:fld>
            <a:endParaRPr lang="en-US" dirty="0"/>
          </a:p>
        </p:txBody>
      </p:sp>
      <p:pic>
        <p:nvPicPr>
          <p:cNvPr id="5" name="Picture 4"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8" name="Picture 7" descr="gov_bus2.jpg"/>
          <p:cNvPicPr>
            <a:picLocks noChangeAspect="1"/>
          </p:cNvPicPr>
          <p:nvPr userDrawn="1"/>
        </p:nvPicPr>
        <p:blipFill>
          <a:blip r:embed="rId2"/>
          <a:srcRect t="15168"/>
          <a:stretch>
            <a:fillRect/>
          </a:stretch>
        </p:blipFill>
        <p:spPr>
          <a:xfrm>
            <a:off x="0" y="0"/>
            <a:ext cx="8459724" cy="6392534"/>
          </a:xfrm>
          <a:prstGeom prst="rect">
            <a:avLst/>
          </a:prstGeom>
        </p:spPr>
      </p:pic>
      <p:pic>
        <p:nvPicPr>
          <p:cNvPr id="17" name="Picture 16" descr="att_globe_rgb_grd_pos_2.jpg"/>
          <p:cNvPicPr>
            <a:picLocks noChangeAspect="1"/>
          </p:cNvPicPr>
          <p:nvPr userDrawn="1"/>
        </p:nvPicPr>
        <p:blipFill>
          <a:blip r:embed="rId3"/>
          <a:stretch>
            <a:fillRect/>
          </a:stretch>
        </p:blipFill>
        <p:spPr>
          <a:xfrm>
            <a:off x="8077200" y="381000"/>
            <a:ext cx="538582" cy="646298"/>
          </a:xfrm>
          <a:prstGeom prst="rect">
            <a:avLst/>
          </a:prstGeom>
        </p:spPr>
      </p:pic>
      <p:sp>
        <p:nvSpPr>
          <p:cNvPr id="11" name="Title 19"/>
          <p:cNvSpPr>
            <a:spLocks noGrp="1"/>
          </p:cNvSpPr>
          <p:nvPr>
            <p:ph type="title"/>
          </p:nvPr>
        </p:nvSpPr>
        <p:spPr bwMode="gray">
          <a:xfrm>
            <a:off x="400029" y="1143000"/>
            <a:ext cx="6610375" cy="685800"/>
          </a:xfrm>
          <a:prstGeom prst="rect">
            <a:avLst/>
          </a:prstGeom>
        </p:spPr>
        <p:txBody>
          <a:bodyPr lIns="0" tIns="0" rIns="0" bIns="0" anchor="t" anchorCtr="0"/>
          <a:lstStyle>
            <a:lvl1pPr>
              <a:defRPr sz="3200" b="0">
                <a:solidFill>
                  <a:schemeClr val="bg2"/>
                </a:solidFill>
              </a:defRPr>
            </a:lvl1pPr>
          </a:lstStyle>
          <a:p>
            <a:r>
              <a:rPr lang="en-US" dirty="0" smtClean="0"/>
              <a:t>Click to edit Master title style</a:t>
            </a:r>
            <a:endParaRPr lang="en-US" dirty="0"/>
          </a:p>
        </p:txBody>
      </p:sp>
      <p:sp>
        <p:nvSpPr>
          <p:cNvPr id="12" name="Text Placeholder 21"/>
          <p:cNvSpPr>
            <a:spLocks noGrp="1"/>
          </p:cNvSpPr>
          <p:nvPr>
            <p:ph type="body" sz="quarter" idx="10"/>
          </p:nvPr>
        </p:nvSpPr>
        <p:spPr bwMode="gray">
          <a:xfrm>
            <a:off x="400025" y="1854200"/>
            <a:ext cx="6258760" cy="685800"/>
          </a:xfrm>
          <a:prstGeom prst="rect">
            <a:avLst/>
          </a:prstGeom>
        </p:spPr>
        <p:txBody>
          <a:bodyPr vert="horz" lIns="0" tIns="0" rIns="0" bIns="0"/>
          <a:lstStyle>
            <a:lvl1pPr>
              <a:defRPr sz="220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10" name="TextBox 9"/>
          <p:cNvSpPr txBox="1"/>
          <p:nvPr userDrawn="1"/>
        </p:nvSpPr>
        <p:spPr>
          <a:xfrm>
            <a:off x="404479" y="6361987"/>
            <a:ext cx="5495925" cy="184666"/>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rgbClr val="4D4D4D"/>
                </a:solidFill>
              </a:rPr>
              <a:t>© 2010 AT&amp;T Intellectual Property. All rights reserved. AT&amp;T, the AT&amp;T</a:t>
            </a:r>
            <a:r>
              <a:rPr lang="en-US" sz="600" baseline="0" dirty="0" smtClean="0">
                <a:solidFill>
                  <a:srgbClr val="4D4D4D"/>
                </a:solidFill>
              </a:rPr>
              <a:t> </a:t>
            </a:r>
            <a:r>
              <a:rPr lang="en-US" sz="600" dirty="0" smtClean="0">
                <a:solidFill>
                  <a:srgbClr val="4D4D4D"/>
                </a:solidFill>
              </a:rPr>
              <a:t>logo and all other AT&amp;T marks contained herein are trademarks of AT&amp;T</a:t>
            </a:r>
            <a:r>
              <a:rPr lang="en-US" sz="600" baseline="0" dirty="0" smtClean="0">
                <a:solidFill>
                  <a:srgbClr val="4D4D4D"/>
                </a:solidFill>
              </a:rPr>
              <a:t> </a:t>
            </a:r>
            <a:r>
              <a:rPr lang="en-US" sz="600" dirty="0" smtClean="0">
                <a:solidFill>
                  <a:srgbClr val="4D4D4D"/>
                </a:solidFill>
              </a:rPr>
              <a:t>Intellectual Property and/or AT&amp;T affiliated companies. All other marks</a:t>
            </a:r>
            <a:r>
              <a:rPr lang="en-US" sz="600" baseline="0" dirty="0" smtClean="0">
                <a:solidFill>
                  <a:srgbClr val="4D4D4D"/>
                </a:solidFill>
              </a:rPr>
              <a:t> </a:t>
            </a:r>
            <a:r>
              <a:rPr lang="en-US" sz="600" dirty="0" smtClean="0">
                <a:solidFill>
                  <a:srgbClr val="4D4D4D"/>
                </a:solidFill>
              </a:rPr>
              <a:t>contained herein are the property of their respective owners.</a:t>
            </a:r>
            <a:endParaRPr lang="en-US" sz="600" dirty="0">
              <a:solidFill>
                <a:srgbClr val="4D4D4D"/>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407233" y="1447803"/>
            <a:ext cx="8343071"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95300" indent="-203200">
              <a:buClr>
                <a:srgbClr val="484848"/>
              </a:buClr>
              <a:buSzPct val="100000"/>
              <a:defRPr sz="1800">
                <a:solidFill>
                  <a:srgbClr val="484848"/>
                </a:solidFill>
              </a:defRPr>
            </a:lvl3pPr>
            <a:lvl4pPr marL="723900" indent="-215900">
              <a:buClr>
                <a:srgbClr val="484848"/>
              </a:buClr>
              <a:buSzPct val="100000"/>
              <a:defRPr sz="1600">
                <a:solidFill>
                  <a:srgbClr val="484848"/>
                </a:solidFill>
              </a:defRPr>
            </a:lvl4pPr>
            <a:lvl5pPr marL="990600" indent="-228600">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5"/>
          <p:cNvSpPr>
            <a:spLocks noGrp="1"/>
          </p:cNvSpPr>
          <p:nvPr>
            <p:ph type="title"/>
          </p:nvPr>
        </p:nvSpPr>
        <p:spPr>
          <a:xfrm>
            <a:off x="401638" y="381000"/>
            <a:ext cx="8348662" cy="838200"/>
          </a:xfrm>
          <a:prstGeom prst="rect">
            <a:avLst/>
          </a:prstGeom>
        </p:spPr>
        <p:txBody>
          <a:bodyPr lIns="0" tIns="0" rIns="0" bIns="0"/>
          <a:lstStyle>
            <a:lvl1pPr>
              <a:defRPr>
                <a:solidFill>
                  <a:srgbClr val="067AB4"/>
                </a:solidFill>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p:txBody>
          <a:bodyPr/>
          <a:lstStyle/>
          <a:p>
            <a:fld id="{1DEFE11F-158B-594E-8BEE-CC26B87FEB3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page">
    <p:spTree>
      <p:nvGrpSpPr>
        <p:cNvPr id="1" name=""/>
        <p:cNvGrpSpPr/>
        <p:nvPr/>
      </p:nvGrpSpPr>
      <p:grpSpPr>
        <a:xfrm>
          <a:off x="0" y="0"/>
          <a:ext cx="0" cy="0"/>
          <a:chOff x="0" y="0"/>
          <a:chExt cx="0" cy="0"/>
        </a:xfrm>
      </p:grpSpPr>
      <p:sp>
        <p:nvSpPr>
          <p:cNvPr id="5" name="Title 15"/>
          <p:cNvSpPr>
            <a:spLocks noGrp="1"/>
          </p:cNvSpPr>
          <p:nvPr>
            <p:ph type="title"/>
          </p:nvPr>
        </p:nvSpPr>
        <p:spPr>
          <a:xfrm>
            <a:off x="401638" y="381000"/>
            <a:ext cx="7065962" cy="838200"/>
          </a:xfrm>
          <a:prstGeom prst="rect">
            <a:avLst/>
          </a:prstGeom>
        </p:spPr>
        <p:txBody>
          <a:bodyPr lIns="0" tIns="0" rIns="0" bIns="0"/>
          <a:lstStyle>
            <a:lvl1pPr>
              <a:defRPr>
                <a:solidFill>
                  <a:schemeClr val="tx1"/>
                </a:solidFill>
              </a:defRPr>
            </a:lvl1pPr>
          </a:lstStyle>
          <a:p>
            <a:r>
              <a:rPr lang="en-US" smtClean="0"/>
              <a:t>Click to edit Master title style</a:t>
            </a:r>
            <a:endParaRPr lang="en-US" dirty="0"/>
          </a:p>
        </p:txBody>
      </p:sp>
      <p:sp>
        <p:nvSpPr>
          <p:cNvPr id="8" name="Slide Number Placeholder 7"/>
          <p:cNvSpPr>
            <a:spLocks noGrp="1"/>
          </p:cNvSpPr>
          <p:nvPr>
            <p:ph type="sldNum" sz="quarter" idx="10"/>
          </p:nvPr>
        </p:nvSpPr>
        <p:spPr>
          <a:xfrm>
            <a:off x="402165" y="6333413"/>
            <a:ext cx="385235" cy="152400"/>
          </a:xfrm>
          <a:prstGeom prst="rect">
            <a:avLst/>
          </a:prstGeom>
        </p:spPr>
        <p:txBody>
          <a:bodyPr/>
          <a:lstStyle/>
          <a:p>
            <a:fld id="{1DEFE11F-158B-594E-8BEE-CC26B87FEB38}" type="slidenum">
              <a:rPr lang="en-US" smtClean="0"/>
              <a:pPr/>
              <a:t>‹#›</a:t>
            </a:fld>
            <a:endParaRPr lang="en-US" dirty="0"/>
          </a:p>
        </p:txBody>
      </p:sp>
      <p:pic>
        <p:nvPicPr>
          <p:cNvPr id="6" name="Picture 5" descr="expressive 3.png"/>
          <p:cNvPicPr>
            <a:picLocks noChangeAspect="1"/>
          </p:cNvPicPr>
          <p:nvPr userDrawn="1"/>
        </p:nvPicPr>
        <p:blipFill>
          <a:blip r:embed="rId2"/>
          <a:stretch>
            <a:fillRect/>
          </a:stretch>
        </p:blipFill>
        <p:spPr>
          <a:xfrm>
            <a:off x="7628820" y="0"/>
            <a:ext cx="1523820" cy="3336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fld id="{C4B06BFD-0E24-4FAB-A347-F8092DE468C8}" type="datetime1">
              <a:rPr lang="en-US"/>
              <a:pPr/>
              <a:t>5/25/2011</a:t>
            </a:fld>
            <a:endParaRPr lang="en-US" dirty="0"/>
          </a:p>
        </p:txBody>
      </p:sp>
      <p:sp>
        <p:nvSpPr>
          <p:cNvPr id="5" name="Rectangle 27"/>
          <p:cNvSpPr>
            <a:spLocks noGrp="1" noChangeArrowheads="1"/>
          </p:cNvSpPr>
          <p:nvPr>
            <p:ph type="sldNum" sz="quarter" idx="11"/>
          </p:nvPr>
        </p:nvSpPr>
        <p:spPr>
          <a:ln/>
        </p:spPr>
        <p:txBody>
          <a:bodyPr/>
          <a:lstStyle>
            <a:lvl1pPr>
              <a:defRPr/>
            </a:lvl1pPr>
          </a:lstStyle>
          <a:p>
            <a:r>
              <a:rPr lang="en-US" dirty="0"/>
              <a:t>Page </a:t>
            </a:r>
            <a:fld id="{D1AF7745-E0C0-4F3A-8593-BFED13FECC17}" type="slidenum">
              <a:rPr lang="en-US"/>
              <a:pPr/>
              <a:t>‹#›</a:t>
            </a:fld>
            <a:endParaRPr lang="en-US" dirty="0"/>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971FA-56AA-41BC-B342-0D8A427E074C}"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494-5434-45CA-8129-04EB5D6261CC}"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971FA-56AA-41BC-B342-0D8A427E074C}"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494-5434-45CA-8129-04EB5D6261CC}"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971FA-56AA-41BC-B342-0D8A427E074C}"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494-5434-45CA-8129-04EB5D6261CC}"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971FA-56AA-41BC-B342-0D8A427E074C}"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B494-5434-45CA-8129-04EB5D6261CC}" type="slidenum">
              <a:rPr lang="en-US" smtClean="0"/>
              <a:pPr/>
              <a:t>‹#›</a:t>
            </a:fld>
            <a:endParaRPr lang="en-US"/>
          </a:p>
        </p:txBody>
      </p:sp>
      <p:pic>
        <p:nvPicPr>
          <p:cNvPr id="8" name="Picture 7"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971FA-56AA-41BC-B342-0D8A427E074C}" type="datetimeFigureOut">
              <a:rPr lang="en-US" smtClean="0"/>
              <a:pPr/>
              <a:t>5/25/2011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0B494-5434-45CA-8129-04EB5D6261CC}" type="slidenum">
              <a:rPr lang="en-US" smtClean="0"/>
              <a:pPr/>
              <a:t>‹#›</a:t>
            </a:fld>
            <a:endParaRPr lang="en-US"/>
          </a:p>
        </p:txBody>
      </p:sp>
      <p:pic>
        <p:nvPicPr>
          <p:cNvPr id="10" name="Picture 9"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971FA-56AA-41BC-B342-0D8A427E074C}" type="datetimeFigureOut">
              <a:rPr lang="en-US" smtClean="0"/>
              <a:pPr/>
              <a:t>5/25/2011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0B494-5434-45CA-8129-04EB5D6261CC}" type="slidenum">
              <a:rPr lang="en-US" smtClean="0"/>
              <a:pPr/>
              <a:t>‹#›</a:t>
            </a:fld>
            <a:endParaRPr lang="en-US"/>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971FA-56AA-41BC-B342-0D8A427E074C}" type="datetimeFigureOut">
              <a:rPr lang="en-US" smtClean="0"/>
              <a:pPr/>
              <a:t>5/25/2011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0B494-5434-45CA-8129-04EB5D6261CC}" type="slidenum">
              <a:rPr lang="en-US" smtClean="0"/>
              <a:pPr/>
              <a:t>‹#›</a:t>
            </a:fld>
            <a:endParaRPr lang="en-US"/>
          </a:p>
        </p:txBody>
      </p:sp>
      <p:pic>
        <p:nvPicPr>
          <p:cNvPr id="5" name="Picture 4"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971FA-56AA-41BC-B342-0D8A427E074C}"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B494-5434-45CA-8129-04EB5D6261CC}" type="slidenum">
              <a:rPr lang="en-US" smtClean="0"/>
              <a:pPr/>
              <a:t>‹#›</a:t>
            </a:fld>
            <a:endParaRPr lang="en-US"/>
          </a:p>
        </p:txBody>
      </p:sp>
      <p:pic>
        <p:nvPicPr>
          <p:cNvPr id="8" name="Picture 7"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971FA-56AA-41BC-B342-0D8A427E074C}"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B494-5434-45CA-8129-04EB5D6261CC}" type="slidenum">
              <a:rPr lang="en-US" smtClean="0"/>
              <a:pPr/>
              <a:t>‹#›</a:t>
            </a:fld>
            <a:endParaRPr lang="en-US"/>
          </a:p>
        </p:txBody>
      </p:sp>
      <p:pic>
        <p:nvPicPr>
          <p:cNvPr id="8" name="Picture 7"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971FA-56AA-41BC-B342-0D8A427E074C}"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494-5434-45CA-8129-04EB5D6261CC}"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77838" y="1485900"/>
            <a:ext cx="3941762" cy="405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72000" y="1485900"/>
            <a:ext cx="3943350" cy="405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6"/>
          <p:cNvSpPr>
            <a:spLocks noGrp="1" noChangeArrowheads="1"/>
          </p:cNvSpPr>
          <p:nvPr>
            <p:ph type="dt" sz="half" idx="10"/>
          </p:nvPr>
        </p:nvSpPr>
        <p:spPr>
          <a:ln/>
        </p:spPr>
        <p:txBody>
          <a:bodyPr/>
          <a:lstStyle>
            <a:lvl1pPr>
              <a:defRPr/>
            </a:lvl1pPr>
          </a:lstStyle>
          <a:p>
            <a:fld id="{6453C634-33A9-4C7A-9E77-8354A7F151DB}" type="datetime1">
              <a:rPr lang="en-US"/>
              <a:pPr/>
              <a:t>5/25/2011</a:t>
            </a:fld>
            <a:endParaRPr lang="en-US" dirty="0"/>
          </a:p>
        </p:txBody>
      </p:sp>
      <p:sp>
        <p:nvSpPr>
          <p:cNvPr id="6" name="Rectangle 27"/>
          <p:cNvSpPr>
            <a:spLocks noGrp="1" noChangeArrowheads="1"/>
          </p:cNvSpPr>
          <p:nvPr>
            <p:ph type="sldNum" sz="quarter" idx="11"/>
          </p:nvPr>
        </p:nvSpPr>
        <p:spPr>
          <a:ln/>
        </p:spPr>
        <p:txBody>
          <a:bodyPr/>
          <a:lstStyle>
            <a:lvl1pPr>
              <a:defRPr/>
            </a:lvl1pPr>
          </a:lstStyle>
          <a:p>
            <a:r>
              <a:rPr lang="en-US" dirty="0"/>
              <a:t>Page </a:t>
            </a:r>
            <a:fld id="{5CD4B5D7-366F-4AA2-8D3D-A7E1E0BC729C}" type="slidenum">
              <a:rPr lang="en-US"/>
              <a:pPr/>
              <a:t>‹#›</a:t>
            </a:fld>
            <a:endParaRPr lang="en-US" dirty="0"/>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971FA-56AA-41BC-B342-0D8A427E074C}"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B494-5434-45CA-8129-04EB5D6261CC}"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95073F-93F3-4F67-9598-AD63AB5B5AC2}"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83C2-437E-4943-B80B-AF7903D7711E}"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5073F-93F3-4F67-9598-AD63AB5B5AC2}"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83C2-437E-4943-B80B-AF7903D7711E}"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5073F-93F3-4F67-9598-AD63AB5B5AC2}"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83C2-437E-4943-B80B-AF7903D7711E}" type="slidenum">
              <a:rPr lang="en-US" smtClean="0"/>
              <a:pPr/>
              <a:t>‹#›</a:t>
            </a:fld>
            <a:endParaRPr lang="en-US"/>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5073F-93F3-4F67-9598-AD63AB5B5AC2}"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A83C2-437E-4943-B80B-AF7903D7711E}" type="slidenum">
              <a:rPr lang="en-US" smtClean="0"/>
              <a:pPr/>
              <a:t>‹#›</a:t>
            </a:fld>
            <a:endParaRPr lang="en-US"/>
          </a:p>
        </p:txBody>
      </p:sp>
      <p:pic>
        <p:nvPicPr>
          <p:cNvPr id="8" name="Picture 7"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95073F-93F3-4F67-9598-AD63AB5B5AC2}" type="datetimeFigureOut">
              <a:rPr lang="en-US" smtClean="0"/>
              <a:pPr/>
              <a:t>5/25/2011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A83C2-437E-4943-B80B-AF7903D7711E}" type="slidenum">
              <a:rPr lang="en-US" smtClean="0"/>
              <a:pPr/>
              <a:t>‹#›</a:t>
            </a:fld>
            <a:endParaRPr lang="en-US"/>
          </a:p>
        </p:txBody>
      </p:sp>
      <p:pic>
        <p:nvPicPr>
          <p:cNvPr id="10" name="Picture 9"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5073F-93F3-4F67-9598-AD63AB5B5AC2}" type="datetimeFigureOut">
              <a:rPr lang="en-US" smtClean="0"/>
              <a:pPr/>
              <a:t>5/25/2011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A83C2-437E-4943-B80B-AF7903D7711E}" type="slidenum">
              <a:rPr lang="en-US" smtClean="0"/>
              <a:pPr/>
              <a:t>‹#›</a:t>
            </a:fld>
            <a:endParaRPr lang="en-US"/>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5073F-93F3-4F67-9598-AD63AB5B5AC2}" type="datetimeFigureOut">
              <a:rPr lang="en-US" smtClean="0"/>
              <a:pPr/>
              <a:t>5/25/2011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A83C2-437E-4943-B80B-AF7903D7711E}" type="slidenum">
              <a:rPr lang="en-US" smtClean="0"/>
              <a:pPr/>
              <a:t>‹#›</a:t>
            </a:fld>
            <a:endParaRPr lang="en-US"/>
          </a:p>
        </p:txBody>
      </p:sp>
      <p:pic>
        <p:nvPicPr>
          <p:cNvPr id="5" name="Picture 4"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5073F-93F3-4F67-9598-AD63AB5B5AC2}"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A83C2-437E-4943-B80B-AF7903D7711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5073F-93F3-4F67-9598-AD63AB5B5AC2}" type="datetimeFigureOut">
              <a:rPr lang="en-US" smtClean="0"/>
              <a:pPr/>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A83C2-437E-4943-B80B-AF7903D771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26"/>
          <p:cNvSpPr>
            <a:spLocks noGrp="1" noChangeArrowheads="1"/>
          </p:cNvSpPr>
          <p:nvPr>
            <p:ph type="dt" sz="half" idx="10"/>
          </p:nvPr>
        </p:nvSpPr>
        <p:spPr>
          <a:ln/>
        </p:spPr>
        <p:txBody>
          <a:bodyPr/>
          <a:lstStyle>
            <a:lvl1pPr>
              <a:defRPr/>
            </a:lvl1pPr>
          </a:lstStyle>
          <a:p>
            <a:fld id="{1F9F4770-085D-4653-B410-AC574544BF47}" type="datetime1">
              <a:rPr lang="en-US"/>
              <a:pPr/>
              <a:t>5/25/2011</a:t>
            </a:fld>
            <a:endParaRPr lang="en-US" dirty="0"/>
          </a:p>
        </p:txBody>
      </p:sp>
      <p:sp>
        <p:nvSpPr>
          <p:cNvPr id="8" name="Rectangle 27"/>
          <p:cNvSpPr>
            <a:spLocks noGrp="1" noChangeArrowheads="1"/>
          </p:cNvSpPr>
          <p:nvPr>
            <p:ph type="sldNum" sz="quarter" idx="11"/>
          </p:nvPr>
        </p:nvSpPr>
        <p:spPr>
          <a:ln/>
        </p:spPr>
        <p:txBody>
          <a:bodyPr/>
          <a:lstStyle>
            <a:lvl1pPr>
              <a:defRPr/>
            </a:lvl1pPr>
          </a:lstStyle>
          <a:p>
            <a:r>
              <a:rPr lang="en-US" dirty="0"/>
              <a:t>Page </a:t>
            </a:r>
            <a:fld id="{7632379B-AF30-48BD-BE29-D21E6E14F83B}" type="slidenum">
              <a:rPr lang="en-US"/>
              <a:pPr/>
              <a:t>‹#›</a:t>
            </a:fld>
            <a:endParaRPr lang="en-US" dirty="0"/>
          </a:p>
        </p:txBody>
      </p:sp>
      <p:pic>
        <p:nvPicPr>
          <p:cNvPr id="9" name="Picture 8"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5073F-93F3-4F67-9598-AD63AB5B5AC2}"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83C2-437E-4943-B80B-AF7903D7711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5073F-93F3-4F67-9598-AD63AB5B5AC2}" type="datetimeFigureOut">
              <a:rPr lang="en-US" smtClean="0"/>
              <a:pPr/>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A83C2-437E-4943-B80B-AF7903D7711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8" name="Picture 7" descr="gov_bus2.jpg"/>
          <p:cNvPicPr>
            <a:picLocks noChangeAspect="1"/>
          </p:cNvPicPr>
          <p:nvPr userDrawn="1"/>
        </p:nvPicPr>
        <p:blipFill>
          <a:blip r:embed="rId2"/>
          <a:srcRect t="15168"/>
          <a:stretch>
            <a:fillRect/>
          </a:stretch>
        </p:blipFill>
        <p:spPr>
          <a:xfrm>
            <a:off x="0" y="0"/>
            <a:ext cx="8459724" cy="6392534"/>
          </a:xfrm>
          <a:prstGeom prst="rect">
            <a:avLst/>
          </a:prstGeom>
        </p:spPr>
      </p:pic>
      <p:pic>
        <p:nvPicPr>
          <p:cNvPr id="17" name="Picture 16" descr="att_globe_rgb_grd_pos_2.jpg"/>
          <p:cNvPicPr>
            <a:picLocks noChangeAspect="1"/>
          </p:cNvPicPr>
          <p:nvPr userDrawn="1"/>
        </p:nvPicPr>
        <p:blipFill>
          <a:blip r:embed="rId3"/>
          <a:stretch>
            <a:fillRect/>
          </a:stretch>
        </p:blipFill>
        <p:spPr>
          <a:xfrm>
            <a:off x="8077200" y="381000"/>
            <a:ext cx="538582" cy="646298"/>
          </a:xfrm>
          <a:prstGeom prst="rect">
            <a:avLst/>
          </a:prstGeom>
        </p:spPr>
      </p:pic>
      <p:sp>
        <p:nvSpPr>
          <p:cNvPr id="11" name="Title 19"/>
          <p:cNvSpPr>
            <a:spLocks noGrp="1"/>
          </p:cNvSpPr>
          <p:nvPr>
            <p:ph type="title"/>
          </p:nvPr>
        </p:nvSpPr>
        <p:spPr bwMode="gray">
          <a:xfrm>
            <a:off x="400034" y="1143000"/>
            <a:ext cx="6610375" cy="685800"/>
          </a:xfrm>
          <a:prstGeom prst="rect">
            <a:avLst/>
          </a:prstGeom>
        </p:spPr>
        <p:txBody>
          <a:bodyPr lIns="0" tIns="0" rIns="0" bIns="0" anchor="t" anchorCtr="0"/>
          <a:lstStyle>
            <a:lvl1pPr>
              <a:defRPr sz="3200" b="0">
                <a:solidFill>
                  <a:schemeClr val="bg2"/>
                </a:solidFill>
              </a:defRPr>
            </a:lvl1pPr>
          </a:lstStyle>
          <a:p>
            <a:r>
              <a:rPr lang="en-US" dirty="0" smtClean="0"/>
              <a:t>Click to edit Master title style</a:t>
            </a:r>
            <a:endParaRPr lang="en-US" dirty="0"/>
          </a:p>
        </p:txBody>
      </p:sp>
      <p:sp>
        <p:nvSpPr>
          <p:cNvPr id="12" name="Text Placeholder 21"/>
          <p:cNvSpPr>
            <a:spLocks noGrp="1"/>
          </p:cNvSpPr>
          <p:nvPr>
            <p:ph type="body" sz="quarter" idx="10"/>
          </p:nvPr>
        </p:nvSpPr>
        <p:spPr bwMode="gray">
          <a:xfrm>
            <a:off x="400025" y="1854200"/>
            <a:ext cx="6258760" cy="685800"/>
          </a:xfrm>
          <a:prstGeom prst="rect">
            <a:avLst/>
          </a:prstGeom>
        </p:spPr>
        <p:txBody>
          <a:bodyPr vert="horz" lIns="0" tIns="0" rIns="0" bIns="0"/>
          <a:lstStyle>
            <a:lvl1pPr>
              <a:defRPr sz="2200">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Tree>
  </p:cSld>
  <p:clrMapOvr>
    <a:masterClrMapping/>
  </p:clrMapOvr>
  <p:transition>
    <p:pull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Title 19"/>
          <p:cNvSpPr>
            <a:spLocks noGrp="1"/>
          </p:cNvSpPr>
          <p:nvPr>
            <p:ph type="title"/>
          </p:nvPr>
        </p:nvSpPr>
        <p:spPr>
          <a:xfrm>
            <a:off x="1079502" y="2895600"/>
            <a:ext cx="7162799" cy="685800"/>
          </a:xfrm>
          <a:prstGeom prst="rect">
            <a:avLst/>
          </a:prstGeom>
        </p:spPr>
        <p:txBody>
          <a:bodyPr lIns="0" tIns="0" rIns="0" bIns="0" anchor="t" anchorCtr="0"/>
          <a:lstStyle>
            <a:lvl1pPr>
              <a:defRPr sz="3200" b="0">
                <a:solidFill>
                  <a:schemeClr val="tx2"/>
                </a:solidFill>
              </a:defRPr>
            </a:lvl1pPr>
          </a:lstStyle>
          <a:p>
            <a:r>
              <a:rPr lang="en-US" dirty="0" smtClean="0"/>
              <a:t>Click to edit Master title style</a:t>
            </a:r>
            <a:endParaRPr lang="en-US" dirty="0"/>
          </a:p>
        </p:txBody>
      </p:sp>
      <p:sp>
        <p:nvSpPr>
          <p:cNvPr id="12" name="Text Placeholder 21"/>
          <p:cNvSpPr>
            <a:spLocks noGrp="1"/>
          </p:cNvSpPr>
          <p:nvPr>
            <p:ph type="body" sz="quarter" idx="10"/>
          </p:nvPr>
        </p:nvSpPr>
        <p:spPr bwMode="gray">
          <a:xfrm>
            <a:off x="1079500" y="3606800"/>
            <a:ext cx="6781800" cy="685800"/>
          </a:xfrm>
          <a:prstGeom prst="rect">
            <a:avLst/>
          </a:prstGeom>
        </p:spPr>
        <p:txBody>
          <a:bodyPr vert="horz" lIns="0" tIns="0" rIns="0" bIns="0"/>
          <a:lstStyle>
            <a:lvl1pPr>
              <a:defRPr sz="2200">
                <a:solidFill>
                  <a:schemeClr val="accent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pic>
        <p:nvPicPr>
          <p:cNvPr id="8" name="Picture 7" descr="gvnr_bus.jpg"/>
          <p:cNvPicPr>
            <a:picLocks noChangeAspect="1"/>
          </p:cNvPicPr>
          <p:nvPr userDrawn="1"/>
        </p:nvPicPr>
        <p:blipFill>
          <a:blip r:embed="rId2"/>
          <a:srcRect t="9983"/>
          <a:stretch>
            <a:fillRect/>
          </a:stretch>
        </p:blipFill>
        <p:spPr>
          <a:xfrm>
            <a:off x="0" y="7"/>
            <a:ext cx="3158338" cy="2885773"/>
          </a:xfrm>
          <a:prstGeom prst="rect">
            <a:avLst/>
          </a:prstGeom>
        </p:spPr>
      </p:pic>
      <p:pic>
        <p:nvPicPr>
          <p:cNvPr id="14" name="Picture 13" descr="att_globe_rgb_grd_pos_2.jpg"/>
          <p:cNvPicPr>
            <a:picLocks noChangeAspect="1"/>
          </p:cNvPicPr>
          <p:nvPr userDrawn="1"/>
        </p:nvPicPr>
        <p:blipFill>
          <a:blip r:embed="rId3"/>
          <a:stretch>
            <a:fillRect/>
          </a:stretch>
        </p:blipFill>
        <p:spPr>
          <a:xfrm>
            <a:off x="8077200" y="381000"/>
            <a:ext cx="538582" cy="646298"/>
          </a:xfrm>
          <a:prstGeom prst="rect">
            <a:avLst/>
          </a:prstGeom>
        </p:spPr>
      </p:pic>
    </p:spTree>
  </p:cSld>
  <p:clrMapOvr>
    <a:masterClrMapping/>
  </p:clrMapOvr>
  <p:transition>
    <p:pull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Content Placeholder 2"/>
          <p:cNvSpPr>
            <a:spLocks noGrp="1"/>
          </p:cNvSpPr>
          <p:nvPr>
            <p:ph sz="half" idx="10"/>
          </p:nvPr>
        </p:nvSpPr>
        <p:spPr bwMode="gray">
          <a:xfrm>
            <a:off x="407240" y="1691640"/>
            <a:ext cx="8335133" cy="2858560"/>
          </a:xfrm>
          <a:prstGeom prst="rect">
            <a:avLst/>
          </a:prstGeom>
        </p:spPr>
        <p:txBody>
          <a:bodyPr lIns="0" tIns="0" rIns="0" bIns="0"/>
          <a:lstStyle>
            <a:lvl1pPr>
              <a:buClr>
                <a:srgbClr val="4D4D4D"/>
              </a:buClr>
              <a:defRPr sz="2000">
                <a:solidFill>
                  <a:srgbClr val="4D4D4D"/>
                </a:solidFill>
              </a:defRPr>
            </a:lvl1pPr>
            <a:lvl2pPr>
              <a:buClr>
                <a:srgbClr val="4D4D4D"/>
              </a:buClr>
              <a:buSzPct val="100000"/>
              <a:defRPr sz="2000">
                <a:solidFill>
                  <a:srgbClr val="4D4D4D"/>
                </a:solidFill>
              </a:defRPr>
            </a:lvl2pPr>
            <a:lvl3pPr>
              <a:buClr>
                <a:srgbClr val="4D4D4D"/>
              </a:buClr>
              <a:buSzPct val="100000"/>
              <a:defRPr sz="1800">
                <a:solidFill>
                  <a:srgbClr val="4D4D4D"/>
                </a:solidFill>
              </a:defRPr>
            </a:lvl3pPr>
            <a:lvl4pPr>
              <a:buClr>
                <a:srgbClr val="4D4D4D"/>
              </a:buClr>
              <a:buSzPct val="100000"/>
              <a:defRPr sz="1600">
                <a:solidFill>
                  <a:srgbClr val="4D4D4D"/>
                </a:solidFill>
              </a:defRPr>
            </a:lvl4pPr>
            <a:lvl5pPr>
              <a:buClr>
                <a:srgbClr val="4D4D4D"/>
              </a:buClr>
              <a:buSzPct val="100000"/>
              <a:defRPr sz="16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Globe_Alone_rgb.jpg"/>
          <p:cNvPicPr>
            <a:picLocks noChangeAspect="1"/>
          </p:cNvPicPr>
          <p:nvPr userDrawn="1"/>
        </p:nvPicPr>
        <p:blipFill>
          <a:blip r:embed="rId2"/>
          <a:stretch>
            <a:fillRect/>
          </a:stretch>
        </p:blipFill>
        <p:spPr>
          <a:xfrm>
            <a:off x="8405330" y="6172200"/>
            <a:ext cx="351312" cy="421574"/>
          </a:xfrm>
          <a:prstGeom prst="rect">
            <a:avLst/>
          </a:prstGeom>
        </p:spPr>
      </p:pic>
      <p:sp>
        <p:nvSpPr>
          <p:cNvPr id="6"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spTree>
  </p:cSld>
  <p:clrMapOvr>
    <a:masterClrMapping/>
  </p:clrMapOvr>
  <p:transition>
    <p:pull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p:cNvSpPr>
            <a:spLocks noGrp="1"/>
          </p:cNvSpPr>
          <p:nvPr>
            <p:ph sz="half" idx="10"/>
          </p:nvPr>
        </p:nvSpPr>
        <p:spPr bwMode="gray">
          <a:xfrm>
            <a:off x="407230" y="1691640"/>
            <a:ext cx="3941762" cy="3087160"/>
          </a:xfrm>
          <a:prstGeom prst="rect">
            <a:avLst/>
          </a:prstGeom>
        </p:spPr>
        <p:txBody>
          <a:bodyPr lIns="0" tIns="0" rIns="0" bIns="0"/>
          <a:lstStyle>
            <a:lvl1pPr>
              <a:buClr>
                <a:srgbClr val="4D4D4D"/>
              </a:buClr>
              <a:defRPr sz="1800">
                <a:solidFill>
                  <a:srgbClr val="4D4D4D"/>
                </a:solidFill>
              </a:defRPr>
            </a:lvl1pPr>
            <a:lvl2pPr>
              <a:buClr>
                <a:srgbClr val="4D4D4D"/>
              </a:buClr>
              <a:buSzPct val="100000"/>
              <a:defRPr sz="1800">
                <a:solidFill>
                  <a:srgbClr val="4D4D4D"/>
                </a:solidFill>
              </a:defRPr>
            </a:lvl2pPr>
            <a:lvl3pPr>
              <a:buClr>
                <a:srgbClr val="4D4D4D"/>
              </a:buClr>
              <a:buSzPct val="100000"/>
              <a:defRPr sz="1700">
                <a:solidFill>
                  <a:srgbClr val="4D4D4D"/>
                </a:solidFill>
              </a:defRPr>
            </a:lvl3pPr>
            <a:lvl4pPr>
              <a:buClr>
                <a:srgbClr val="4D4D4D"/>
              </a:buClr>
              <a:buSzPct val="100000"/>
              <a:defRPr sz="1500">
                <a:solidFill>
                  <a:srgbClr val="4D4D4D"/>
                </a:solidFill>
              </a:defRPr>
            </a:lvl4pPr>
            <a:lvl5pPr>
              <a:buClr>
                <a:srgbClr val="4D4D4D"/>
              </a:buClr>
              <a:buSzPct val="100000"/>
              <a:defRPr sz="15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795838" y="1691640"/>
            <a:ext cx="3943350" cy="3087160"/>
          </a:xfrm>
          <a:prstGeom prst="rect">
            <a:avLst/>
          </a:prstGeom>
        </p:spPr>
        <p:txBody>
          <a:bodyPr lIns="0" tIns="0" rIns="0" bIns="0"/>
          <a:lstStyle>
            <a:lvl1pPr>
              <a:buClr>
                <a:srgbClr val="4D4D4D"/>
              </a:buClr>
              <a:defRPr sz="1800">
                <a:solidFill>
                  <a:srgbClr val="4D4D4D"/>
                </a:solidFill>
              </a:defRPr>
            </a:lvl1pPr>
            <a:lvl2pPr>
              <a:buClr>
                <a:srgbClr val="4D4D4D"/>
              </a:buClr>
              <a:buSzPct val="100000"/>
              <a:defRPr sz="1800">
                <a:solidFill>
                  <a:srgbClr val="4D4D4D"/>
                </a:solidFill>
              </a:defRPr>
            </a:lvl2pPr>
            <a:lvl3pPr>
              <a:buClr>
                <a:srgbClr val="4D4D4D"/>
              </a:buClr>
              <a:buSzPct val="100000"/>
              <a:defRPr sz="1700">
                <a:solidFill>
                  <a:srgbClr val="4D4D4D"/>
                </a:solidFill>
              </a:defRPr>
            </a:lvl3pPr>
            <a:lvl4pPr>
              <a:buClr>
                <a:srgbClr val="4D4D4D"/>
              </a:buClr>
              <a:buSzPct val="100000"/>
              <a:defRPr sz="1500">
                <a:solidFill>
                  <a:srgbClr val="4D4D4D"/>
                </a:solidFill>
              </a:defRPr>
            </a:lvl4pPr>
            <a:lvl5pPr>
              <a:buClr>
                <a:srgbClr val="4D4D4D"/>
              </a:buClr>
              <a:buSzPct val="100000"/>
              <a:defRPr sz="15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pic>
        <p:nvPicPr>
          <p:cNvPr id="11" name="Picture 10" descr="Globe_Alone_rgb.jpg"/>
          <p:cNvPicPr>
            <a:picLocks noChangeAspect="1"/>
          </p:cNvPicPr>
          <p:nvPr userDrawn="1"/>
        </p:nvPicPr>
        <p:blipFill>
          <a:blip r:embed="rId2"/>
          <a:stretch>
            <a:fillRect/>
          </a:stretch>
        </p:blipFill>
        <p:spPr>
          <a:xfrm>
            <a:off x="8405330" y="6172200"/>
            <a:ext cx="351312" cy="421574"/>
          </a:xfrm>
          <a:prstGeom prst="rect">
            <a:avLst/>
          </a:prstGeom>
        </p:spPr>
      </p:pic>
    </p:spTree>
  </p:cSld>
  <p:clrMapOvr>
    <a:masterClrMapping/>
  </p:clrMapOvr>
  <p:transition>
    <p:pull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Content Placeholder 2"/>
          <p:cNvSpPr>
            <a:spLocks noGrp="1"/>
          </p:cNvSpPr>
          <p:nvPr>
            <p:ph sz="half" idx="10"/>
          </p:nvPr>
        </p:nvSpPr>
        <p:spPr bwMode="gray">
          <a:xfrm>
            <a:off x="407230" y="2377440"/>
            <a:ext cx="3941762" cy="3087160"/>
          </a:xfrm>
          <a:prstGeom prst="rect">
            <a:avLst/>
          </a:prstGeom>
        </p:spPr>
        <p:txBody>
          <a:bodyPr lIns="0" tIns="0" rIns="0" bIns="0"/>
          <a:lstStyle>
            <a:lvl1pPr>
              <a:buClr>
                <a:srgbClr val="4D4D4D"/>
              </a:buClr>
              <a:defRPr sz="2000">
                <a:solidFill>
                  <a:srgbClr val="4D4D4D"/>
                </a:solidFill>
              </a:defRPr>
            </a:lvl1pPr>
            <a:lvl2pPr>
              <a:buClr>
                <a:srgbClr val="4D4D4D"/>
              </a:buClr>
              <a:buSzPct val="100000"/>
              <a:defRPr sz="2000">
                <a:solidFill>
                  <a:srgbClr val="4D4D4D"/>
                </a:solidFill>
              </a:defRPr>
            </a:lvl2pPr>
            <a:lvl3pPr>
              <a:buClr>
                <a:srgbClr val="4D4D4D"/>
              </a:buClr>
              <a:buSzPct val="100000"/>
              <a:defRPr sz="1800">
                <a:solidFill>
                  <a:srgbClr val="4D4D4D"/>
                </a:solidFill>
              </a:defRPr>
            </a:lvl3pPr>
            <a:lvl4pPr>
              <a:buClr>
                <a:srgbClr val="4D4D4D"/>
              </a:buClr>
              <a:buSzPct val="100000"/>
              <a:defRPr sz="1600">
                <a:solidFill>
                  <a:srgbClr val="4D4D4D"/>
                </a:solidFill>
              </a:defRPr>
            </a:lvl4pPr>
            <a:lvl5pPr>
              <a:buClr>
                <a:srgbClr val="4D4D4D"/>
              </a:buClr>
              <a:buSzPct val="100000"/>
              <a:defRPr sz="16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4795910" y="2377440"/>
            <a:ext cx="3943350" cy="3087160"/>
          </a:xfrm>
          <a:prstGeom prst="rect">
            <a:avLst/>
          </a:prstGeom>
        </p:spPr>
        <p:txBody>
          <a:bodyPr lIns="0" tIns="0" rIns="0" bIns="0"/>
          <a:lstStyle>
            <a:lvl1pPr>
              <a:buClr>
                <a:srgbClr val="4D4D4D"/>
              </a:buClr>
              <a:defRPr sz="2000">
                <a:solidFill>
                  <a:srgbClr val="4D4D4D"/>
                </a:solidFill>
              </a:defRPr>
            </a:lvl1pPr>
            <a:lvl2pPr>
              <a:buClr>
                <a:srgbClr val="4D4D4D"/>
              </a:buClr>
              <a:buSzPct val="100000"/>
              <a:defRPr sz="2000">
                <a:solidFill>
                  <a:srgbClr val="4D4D4D"/>
                </a:solidFill>
              </a:defRPr>
            </a:lvl2pPr>
            <a:lvl3pPr>
              <a:buClr>
                <a:srgbClr val="4D4D4D"/>
              </a:buClr>
              <a:buSzPct val="100000"/>
              <a:defRPr sz="1800">
                <a:solidFill>
                  <a:srgbClr val="4D4D4D"/>
                </a:solidFill>
              </a:defRPr>
            </a:lvl3pPr>
            <a:lvl4pPr>
              <a:buClr>
                <a:srgbClr val="4D4D4D"/>
              </a:buClr>
              <a:buSzPct val="100000"/>
              <a:defRPr sz="1600">
                <a:solidFill>
                  <a:srgbClr val="4D4D4D"/>
                </a:solidFill>
              </a:defRPr>
            </a:lvl4pPr>
            <a:lvl5pPr>
              <a:buClr>
                <a:srgbClr val="4D4D4D"/>
              </a:buClr>
              <a:buSzPct val="100000"/>
              <a:defRPr sz="16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
          </p:nvPr>
        </p:nvSpPr>
        <p:spPr bwMode="gray">
          <a:xfrm>
            <a:off x="407230" y="1691644"/>
            <a:ext cx="3936170" cy="639762"/>
          </a:xfrm>
          <a:prstGeom prst="rect">
            <a:avLst/>
          </a:prstGeom>
        </p:spPr>
        <p:txBody>
          <a:bodyPr lIns="0" tIns="0" rIns="0" bIns="0" anchor="b"/>
          <a:lstStyle>
            <a:lvl1pPr marL="0" indent="0">
              <a:buNone/>
              <a:defRPr sz="2000" b="1">
                <a:solidFill>
                  <a:srgbClr val="4D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Text Placeholder 4"/>
          <p:cNvSpPr>
            <a:spLocks noGrp="1"/>
          </p:cNvSpPr>
          <p:nvPr>
            <p:ph type="body" sz="quarter" idx="3"/>
          </p:nvPr>
        </p:nvSpPr>
        <p:spPr>
          <a:xfrm>
            <a:off x="4800600" y="1691644"/>
            <a:ext cx="3938660" cy="639762"/>
          </a:xfrm>
          <a:prstGeom prst="rect">
            <a:avLst/>
          </a:prstGeom>
        </p:spPr>
        <p:txBody>
          <a:bodyPr lIns="0" tIns="0" rIns="0" bIns="0" anchor="b"/>
          <a:lstStyle>
            <a:lvl1pPr marL="0" indent="0">
              <a:buNone/>
              <a:defRPr sz="2000" b="1">
                <a:solidFill>
                  <a:srgbClr val="4D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pic>
        <p:nvPicPr>
          <p:cNvPr id="11" name="Picture 10" descr="Globe_Alone_rgb.jpg"/>
          <p:cNvPicPr>
            <a:picLocks noChangeAspect="1"/>
          </p:cNvPicPr>
          <p:nvPr userDrawn="1"/>
        </p:nvPicPr>
        <p:blipFill>
          <a:blip r:embed="rId2"/>
          <a:stretch>
            <a:fillRect/>
          </a:stretch>
        </p:blipFill>
        <p:spPr>
          <a:xfrm>
            <a:off x="8405330" y="6172200"/>
            <a:ext cx="351312" cy="421574"/>
          </a:xfrm>
          <a:prstGeom prst="rect">
            <a:avLst/>
          </a:prstGeom>
        </p:spPr>
      </p:pic>
    </p:spTree>
  </p:cSld>
  <p:clrMapOvr>
    <a:masterClrMapping/>
  </p:clrMapOvr>
  <p:transition>
    <p:pull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Content Placeholder 2"/>
          <p:cNvSpPr>
            <a:spLocks noGrp="1"/>
          </p:cNvSpPr>
          <p:nvPr>
            <p:ph sz="half" idx="10"/>
          </p:nvPr>
        </p:nvSpPr>
        <p:spPr bwMode="gray">
          <a:xfrm>
            <a:off x="1284487" y="2471637"/>
            <a:ext cx="3150531" cy="3434210"/>
          </a:xfrm>
          <a:prstGeom prst="rect">
            <a:avLst/>
          </a:prstGeom>
        </p:spPr>
        <p:txBody>
          <a:bodyPr lIns="0" tIns="0" rIns="0" bIns="0"/>
          <a:lstStyle>
            <a:lvl1pPr>
              <a:spcBef>
                <a:spcPts val="400"/>
              </a:spcBef>
              <a:spcAft>
                <a:spcPts val="0"/>
              </a:spcAft>
              <a:buClr>
                <a:srgbClr val="4D4D4D"/>
              </a:buClr>
              <a:defRPr sz="1800">
                <a:solidFill>
                  <a:srgbClr val="4D4D4D"/>
                </a:solidFill>
              </a:defRPr>
            </a:lvl1pPr>
            <a:lvl2pPr marL="287338" indent="-195263">
              <a:spcBef>
                <a:spcPts val="400"/>
              </a:spcBef>
              <a:spcAft>
                <a:spcPts val="0"/>
              </a:spcAft>
              <a:buClr>
                <a:srgbClr val="4D4D4D"/>
              </a:buClr>
              <a:buSzPct val="100000"/>
              <a:buFont typeface="Lucida Grande"/>
              <a:buChar char="•"/>
              <a:defRPr sz="1800">
                <a:solidFill>
                  <a:srgbClr val="4D4D4D"/>
                </a:solidFill>
              </a:defRPr>
            </a:lvl2pPr>
            <a:lvl3pPr>
              <a:spcBef>
                <a:spcPts val="400"/>
              </a:spcBef>
              <a:spcAft>
                <a:spcPts val="0"/>
              </a:spcAft>
              <a:buClr>
                <a:srgbClr val="4D4D4D"/>
              </a:buClr>
              <a:defRPr sz="1800">
                <a:solidFill>
                  <a:srgbClr val="4D4D4D"/>
                </a:solidFill>
              </a:defRPr>
            </a:lvl3pPr>
            <a:lvl4pPr>
              <a:spcBef>
                <a:spcPts val="400"/>
              </a:spcBef>
              <a:spcAft>
                <a:spcPts val="0"/>
              </a:spcAft>
              <a:buClr>
                <a:srgbClr val="4D4D4D"/>
              </a:buClr>
              <a:buSzPct val="100000"/>
              <a:defRPr sz="1800">
                <a:solidFill>
                  <a:srgbClr val="4D4D4D"/>
                </a:solidFill>
              </a:defRPr>
            </a:lvl4pPr>
            <a:lvl5pPr>
              <a:spcBef>
                <a:spcPts val="400"/>
              </a:spcBef>
              <a:spcAft>
                <a:spcPts val="0"/>
              </a:spcAft>
              <a:buClr>
                <a:srgbClr val="4D4D4D"/>
              </a:buClr>
              <a:defRPr sz="18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bwMode="gray">
          <a:xfrm>
            <a:off x="4591050" y="2471637"/>
            <a:ext cx="3295682" cy="3434210"/>
          </a:xfrm>
          <a:prstGeom prst="rect">
            <a:avLst/>
          </a:prstGeom>
        </p:spPr>
        <p:txBody>
          <a:bodyPr lIns="0" tIns="0" rIns="0" bIns="0"/>
          <a:lstStyle>
            <a:lvl1pPr>
              <a:spcBef>
                <a:spcPts val="400"/>
              </a:spcBef>
              <a:spcAft>
                <a:spcPts val="0"/>
              </a:spcAft>
              <a:buClr>
                <a:srgbClr val="4D4D4D"/>
              </a:buClr>
              <a:defRPr sz="1800">
                <a:solidFill>
                  <a:srgbClr val="4D4D4D"/>
                </a:solidFill>
              </a:defRPr>
            </a:lvl1pPr>
            <a:lvl2pPr marL="287338" indent="-195263">
              <a:spcBef>
                <a:spcPts val="400"/>
              </a:spcBef>
              <a:spcAft>
                <a:spcPts val="0"/>
              </a:spcAft>
              <a:buClr>
                <a:srgbClr val="4D4D4D"/>
              </a:buClr>
              <a:buSzPct val="100000"/>
              <a:defRPr sz="1800">
                <a:solidFill>
                  <a:srgbClr val="4D4D4D"/>
                </a:solidFill>
              </a:defRPr>
            </a:lvl2pPr>
            <a:lvl3pPr>
              <a:spcBef>
                <a:spcPts val="400"/>
              </a:spcBef>
              <a:spcAft>
                <a:spcPts val="0"/>
              </a:spcAft>
              <a:buClr>
                <a:srgbClr val="4D4D4D"/>
              </a:buClr>
              <a:defRPr sz="1800">
                <a:solidFill>
                  <a:srgbClr val="4D4D4D"/>
                </a:solidFill>
              </a:defRPr>
            </a:lvl3pPr>
            <a:lvl4pPr>
              <a:spcBef>
                <a:spcPts val="400"/>
              </a:spcBef>
              <a:spcAft>
                <a:spcPts val="0"/>
              </a:spcAft>
              <a:buClr>
                <a:srgbClr val="4D4D4D"/>
              </a:buClr>
              <a:buSzPct val="100000"/>
              <a:defRPr sz="1800">
                <a:solidFill>
                  <a:srgbClr val="4D4D4D"/>
                </a:solidFill>
              </a:defRPr>
            </a:lvl4pPr>
            <a:lvl5pPr>
              <a:spcBef>
                <a:spcPts val="400"/>
              </a:spcBef>
              <a:spcAft>
                <a:spcPts val="0"/>
              </a:spcAft>
              <a:buClr>
                <a:srgbClr val="4D4D4D"/>
              </a:buClr>
              <a:defRPr sz="1800">
                <a:solidFill>
                  <a:srgbClr val="4D4D4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Line 6"/>
          <p:cNvSpPr>
            <a:spLocks noChangeShapeType="1"/>
          </p:cNvSpPr>
          <p:nvPr userDrawn="1"/>
        </p:nvSpPr>
        <p:spPr bwMode="auto">
          <a:xfrm>
            <a:off x="4529138" y="2364107"/>
            <a:ext cx="0" cy="3479800"/>
          </a:xfrm>
          <a:prstGeom prst="line">
            <a:avLst/>
          </a:prstGeom>
          <a:noFill/>
          <a:ln w="19050">
            <a:solidFill>
              <a:schemeClr val="accent1"/>
            </a:solidFill>
            <a:round/>
            <a:headEnd/>
            <a:tailEnd/>
          </a:ln>
          <a:effectLst/>
        </p:spPr>
        <p:txBody>
          <a:bodyPr>
            <a:prstTxWarp prst="textNoShape">
              <a:avLst/>
            </a:prstTxWarp>
          </a:bodyPr>
          <a:lstStyle/>
          <a:p>
            <a:pPr algn="ctr" rtl="0" eaLnBrk="0" fontAlgn="base" hangingPunct="0">
              <a:spcBef>
                <a:spcPct val="50000"/>
              </a:spcBef>
              <a:spcAft>
                <a:spcPct val="0"/>
              </a:spcAft>
              <a:buClr>
                <a:srgbClr val="4D4D4D"/>
              </a:buClr>
            </a:pPr>
            <a:endParaRPr lang="en-US" sz="2400" kern="1200">
              <a:solidFill>
                <a:srgbClr val="4D4D4D"/>
              </a:solidFill>
              <a:latin typeface="Verdana" pitchFamily="-111" charset="0"/>
              <a:cs typeface="Arial" pitchFamily="-111" charset="-52"/>
            </a:endParaRPr>
          </a:p>
        </p:txBody>
      </p:sp>
      <p:sp>
        <p:nvSpPr>
          <p:cNvPr id="15" name="Line 7"/>
          <p:cNvSpPr>
            <a:spLocks noChangeShapeType="1"/>
          </p:cNvSpPr>
          <p:nvPr userDrawn="1"/>
        </p:nvSpPr>
        <p:spPr bwMode="auto">
          <a:xfrm>
            <a:off x="1271599" y="2368868"/>
            <a:ext cx="6561137" cy="0"/>
          </a:xfrm>
          <a:prstGeom prst="line">
            <a:avLst/>
          </a:prstGeom>
          <a:noFill/>
          <a:ln w="19050">
            <a:solidFill>
              <a:schemeClr val="accent1"/>
            </a:solidFill>
            <a:round/>
            <a:headEnd/>
            <a:tailEnd/>
          </a:ln>
          <a:effectLst/>
        </p:spPr>
        <p:txBody>
          <a:bodyPr>
            <a:prstTxWarp prst="textNoShape">
              <a:avLst/>
            </a:prstTxWarp>
          </a:bodyPr>
          <a:lstStyle/>
          <a:p>
            <a:pPr algn="ctr" rtl="0" eaLnBrk="0" fontAlgn="base" hangingPunct="0">
              <a:spcBef>
                <a:spcPct val="50000"/>
              </a:spcBef>
              <a:spcAft>
                <a:spcPct val="0"/>
              </a:spcAft>
              <a:buClr>
                <a:srgbClr val="4D4D4D"/>
              </a:buClr>
            </a:pPr>
            <a:endParaRPr lang="en-US" sz="2400" kern="1200">
              <a:solidFill>
                <a:srgbClr val="4D4D4D"/>
              </a:solidFill>
              <a:latin typeface="Verdana" pitchFamily="-111" charset="0"/>
              <a:cs typeface="Arial" pitchFamily="-111" charset="-52"/>
            </a:endParaRPr>
          </a:p>
        </p:txBody>
      </p:sp>
      <p:sp>
        <p:nvSpPr>
          <p:cNvPr id="17" name="Text Placeholder 16"/>
          <p:cNvSpPr>
            <a:spLocks noGrp="1"/>
          </p:cNvSpPr>
          <p:nvPr>
            <p:ph type="body" sz="quarter" idx="13"/>
          </p:nvPr>
        </p:nvSpPr>
        <p:spPr bwMode="gray">
          <a:xfrm>
            <a:off x="1270071" y="1783080"/>
            <a:ext cx="6603858" cy="533400"/>
          </a:xfrm>
          <a:prstGeom prst="rect">
            <a:avLst/>
          </a:prstGeom>
        </p:spPr>
        <p:txBody>
          <a:bodyPr vert="horz" bIns="0" anchor="b" anchorCtr="0"/>
          <a:lstStyle>
            <a:lvl1pPr algn="ctr">
              <a:defRPr>
                <a:solidFill>
                  <a:srgbClr val="4D4D4D"/>
                </a:solidFill>
              </a:defRPr>
            </a:lvl1pPr>
          </a:lstStyle>
          <a:p>
            <a:pPr lvl="0"/>
            <a:r>
              <a:rPr lang="en-US" dirty="0" smtClean="0"/>
              <a:t>Click to edit Master text styles</a:t>
            </a:r>
            <a:endParaRPr lang="en-US" dirty="0"/>
          </a:p>
        </p:txBody>
      </p:sp>
      <p:sp>
        <p:nvSpPr>
          <p:cNvPr id="10"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pic>
        <p:nvPicPr>
          <p:cNvPr id="11" name="Picture 10" descr="Globe_Alone_rgb.jpg"/>
          <p:cNvPicPr>
            <a:picLocks noChangeAspect="1"/>
          </p:cNvPicPr>
          <p:nvPr userDrawn="1"/>
        </p:nvPicPr>
        <p:blipFill>
          <a:blip r:embed="rId2"/>
          <a:stretch>
            <a:fillRect/>
          </a:stretch>
        </p:blipFill>
        <p:spPr>
          <a:xfrm>
            <a:off x="8405330" y="6172200"/>
            <a:ext cx="351312" cy="421574"/>
          </a:xfrm>
          <a:prstGeom prst="rect">
            <a:avLst/>
          </a:prstGeom>
        </p:spPr>
      </p:pic>
    </p:spTree>
  </p:cSld>
  <p:clrMapOvr>
    <a:masterClrMapping/>
  </p:clrMapOvr>
  <p:transition>
    <p:pull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pic>
        <p:nvPicPr>
          <p:cNvPr id="7" name="Picture 6" descr="Globe_Alone_rgb.jpg"/>
          <p:cNvPicPr>
            <a:picLocks noChangeAspect="1"/>
          </p:cNvPicPr>
          <p:nvPr userDrawn="1"/>
        </p:nvPicPr>
        <p:blipFill>
          <a:blip r:embed="rId2"/>
          <a:stretch>
            <a:fillRect/>
          </a:stretch>
        </p:blipFill>
        <p:spPr>
          <a:xfrm>
            <a:off x="8405330" y="6172200"/>
            <a:ext cx="351312" cy="421574"/>
          </a:xfrm>
          <a:prstGeom prst="rect">
            <a:avLst/>
          </a:prstGeom>
        </p:spPr>
      </p:pic>
    </p:spTree>
  </p:cSld>
  <p:clrMapOvr>
    <a:masterClrMapping/>
  </p:clrMapOvr>
  <p:transition>
    <p:pull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86" y="457200"/>
            <a:ext cx="8037513"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77838" y="1485900"/>
            <a:ext cx="8037512" cy="4051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26"/>
          <p:cNvSpPr>
            <a:spLocks noGrp="1" noChangeArrowheads="1"/>
          </p:cNvSpPr>
          <p:nvPr>
            <p:ph type="dt" sz="half" idx="10"/>
          </p:nvPr>
        </p:nvSpPr>
        <p:spPr>
          <a:ln/>
        </p:spPr>
        <p:txBody>
          <a:bodyPr/>
          <a:lstStyle>
            <a:lvl1pPr>
              <a:defRPr/>
            </a:lvl1pPr>
          </a:lstStyle>
          <a:p>
            <a:fld id="{09D95154-5543-4B59-B42B-3A3140F3798A}" type="datetime1">
              <a:rPr lang="en-US"/>
              <a:pPr/>
              <a:t>5/25/2011</a:t>
            </a:fld>
            <a:endParaRPr lang="en-US" dirty="0"/>
          </a:p>
        </p:txBody>
      </p:sp>
      <p:sp>
        <p:nvSpPr>
          <p:cNvPr id="4" name="Rectangle 27"/>
          <p:cNvSpPr>
            <a:spLocks noGrp="1" noChangeArrowheads="1"/>
          </p:cNvSpPr>
          <p:nvPr>
            <p:ph type="sldNum" sz="quarter" idx="11"/>
          </p:nvPr>
        </p:nvSpPr>
        <p:spPr>
          <a:ln/>
        </p:spPr>
        <p:txBody>
          <a:bodyPr/>
          <a:lstStyle>
            <a:lvl1pPr>
              <a:defRPr/>
            </a:lvl1pPr>
          </a:lstStyle>
          <a:p>
            <a:r>
              <a:rPr lang="en-US" dirty="0"/>
              <a:t>Page </a:t>
            </a:r>
            <a:fld id="{20A574F2-05AE-4C9E-B47D-9E4CA1382FB9}" type="slidenum">
              <a:rPr lang="en-US"/>
              <a:pPr/>
              <a:t>‹#›</a:t>
            </a:fld>
            <a:endParaRPr lang="en-US" dirty="0"/>
          </a:p>
        </p:txBody>
      </p:sp>
      <p:pic>
        <p:nvPicPr>
          <p:cNvPr id="5" name="Picture 4"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02176" y="6341880"/>
            <a:ext cx="385235" cy="152400"/>
          </a:xfrm>
          <a:prstGeom prst="rect">
            <a:avLst/>
          </a:prstGeom>
        </p:spPr>
        <p:txBody>
          <a:bodyPr/>
          <a:lstStyle>
            <a:lvl1pPr>
              <a:defRPr/>
            </a:lvl1pPr>
          </a:lstStyle>
          <a:p>
            <a:pPr algn="ctr" rtl="0" eaLnBrk="0" fontAlgn="base" hangingPunct="0">
              <a:spcBef>
                <a:spcPct val="50000"/>
              </a:spcBef>
              <a:spcAft>
                <a:spcPct val="0"/>
              </a:spcAft>
            </a:pPr>
            <a:r>
              <a:rPr lang="en-US" sz="2400" kern="1200">
                <a:solidFill>
                  <a:srgbClr val="CCCCCC"/>
                </a:solidFill>
                <a:latin typeface="Verdana" pitchFamily="-111" charset="0"/>
                <a:cs typeface="Arial" pitchFamily="-111" charset="-52"/>
              </a:rPr>
              <a:t>Page </a:t>
            </a:r>
            <a:fld id="{78095235-B07C-4CC2-9AB1-1EEBA1F8B0E5}" type="slidenum">
              <a:rPr lang="en-US" sz="2400" kern="1200">
                <a:solidFill>
                  <a:srgbClr val="CCCCCC"/>
                </a:solidFill>
                <a:latin typeface="Verdana" pitchFamily="-111" charset="0"/>
                <a:cs typeface="Arial" pitchFamily="-111" charset="-52"/>
              </a:rPr>
              <a:pPr algn="ctr" rtl="0" eaLnBrk="0" fontAlgn="base" hangingPunct="0">
                <a:spcBef>
                  <a:spcPct val="50000"/>
                </a:spcBef>
                <a:spcAft>
                  <a:spcPct val="0"/>
                </a:spcAft>
              </a:pPr>
              <a:t>‹#›</a:t>
            </a:fld>
            <a:endParaRPr lang="en-US" sz="2400" kern="1200">
              <a:solidFill>
                <a:srgbClr val="CCCCCC"/>
              </a:solidFill>
              <a:latin typeface="Verdana" pitchFamily="-111" charset="0"/>
              <a:cs typeface="Arial" pitchFamily="-111" charset="-52"/>
            </a:endParaRPr>
          </a:p>
        </p:txBody>
      </p:sp>
    </p:spTree>
  </p:cSld>
  <p:clrMapOvr>
    <a:masterClrMapping/>
  </p:clrMapOvr>
  <p:transition>
    <p:pull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386" y="457200"/>
            <a:ext cx="8037513" cy="838200"/>
          </a:xfrm>
          <a:prstGeom prst="rect">
            <a:avLst/>
          </a:prstGeom>
        </p:spPr>
        <p:txBody>
          <a:bodyPr/>
          <a:lstStyle/>
          <a:p>
            <a:r>
              <a:rPr lang="en-US" smtClean="0"/>
              <a:t>Click to edit Master title style</a:t>
            </a:r>
            <a:endParaRPr lang="en-US"/>
          </a:p>
        </p:txBody>
      </p:sp>
    </p:spTree>
  </p:cSld>
  <p:clrMapOvr>
    <a:masterClrMapping/>
  </p:clrMapOvr>
  <p:transition>
    <p:pull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86" y="457200"/>
            <a:ext cx="8037513" cy="8382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77838" y="1485900"/>
            <a:ext cx="8037512" cy="4051300"/>
          </a:xfrm>
          <a:prstGeom prst="rect">
            <a:avLst/>
          </a:prstGeom>
        </p:spPr>
        <p:txBody>
          <a:bodyPr/>
          <a:lstStyle/>
          <a:p>
            <a:endParaRPr lang="en-US"/>
          </a:p>
        </p:txBody>
      </p:sp>
    </p:spTree>
  </p:cSld>
  <p:clrMapOvr>
    <a:masterClrMapping/>
  </p:clrMapOvr>
  <p:transition>
    <p:pull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0386" y="457200"/>
            <a:ext cx="8037513"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77838" y="1485900"/>
            <a:ext cx="8037512" cy="4051300"/>
          </a:xfrm>
          <a:prstGeom prst="rect">
            <a:avLst/>
          </a:prstGeom>
        </p:spPr>
        <p:txBody>
          <a:bodyPr/>
          <a:lstStyle/>
          <a:p>
            <a:endParaRPr lang="en-US"/>
          </a:p>
        </p:txBody>
      </p:sp>
    </p:spTree>
  </p:cSld>
  <p:clrMapOvr>
    <a:masterClrMapping/>
  </p:clrMapOvr>
  <p:transition>
    <p:pull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8" name="Title 15"/>
          <p:cNvSpPr>
            <a:spLocks noGrp="1"/>
          </p:cNvSpPr>
          <p:nvPr>
            <p:ph type="title"/>
          </p:nvPr>
        </p:nvSpPr>
        <p:spPr>
          <a:xfrm>
            <a:off x="410444" y="381000"/>
            <a:ext cx="8328744"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407233" y="1447803"/>
            <a:ext cx="8343071"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95300" indent="-203200">
              <a:buClr>
                <a:srgbClr val="484848"/>
              </a:buClr>
              <a:buSzPct val="100000"/>
              <a:defRPr sz="1800">
                <a:solidFill>
                  <a:srgbClr val="484848"/>
                </a:solidFill>
              </a:defRPr>
            </a:lvl3pPr>
            <a:lvl4pPr marL="723900" indent="-215900">
              <a:buClr>
                <a:srgbClr val="484848"/>
              </a:buClr>
              <a:buSzPct val="100000"/>
              <a:defRPr sz="1600">
                <a:solidFill>
                  <a:srgbClr val="484848"/>
                </a:solidFill>
              </a:defRPr>
            </a:lvl4pPr>
            <a:lvl5pPr marL="990600" indent="-228600">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5"/>
          <p:cNvSpPr>
            <a:spLocks noGrp="1"/>
          </p:cNvSpPr>
          <p:nvPr>
            <p:ph type="title"/>
          </p:nvPr>
        </p:nvSpPr>
        <p:spPr>
          <a:xfrm>
            <a:off x="401638" y="381000"/>
            <a:ext cx="8348662" cy="838200"/>
          </a:xfrm>
          <a:prstGeom prst="rect">
            <a:avLst/>
          </a:prstGeom>
        </p:spPr>
        <p:txBody>
          <a:bodyPr lIns="0" tIns="0" rIns="0" bIns="0"/>
          <a:lstStyle>
            <a:lvl1pPr>
              <a:defRPr>
                <a:solidFill>
                  <a:srgbClr val="067AB4"/>
                </a:solidFill>
              </a:defRPr>
            </a:lvl1pPr>
          </a:lstStyle>
          <a:p>
            <a:r>
              <a:rPr lang="en-US" smtClean="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Slide 1">
    <p:bg>
      <p:bgRef idx="1001">
        <a:schemeClr val="bg1"/>
      </p:bgRef>
    </p:bg>
    <p:spTree>
      <p:nvGrpSpPr>
        <p:cNvPr id="1" name=""/>
        <p:cNvGrpSpPr/>
        <p:nvPr/>
      </p:nvGrpSpPr>
      <p:grpSpPr>
        <a:xfrm>
          <a:off x="0" y="0"/>
          <a:ext cx="0" cy="0"/>
          <a:chOff x="0" y="0"/>
          <a:chExt cx="0" cy="0"/>
        </a:xfrm>
      </p:grpSpPr>
      <p:pic>
        <p:nvPicPr>
          <p:cNvPr id="11" name="Picture 10" descr="intrnl_cnsmr_exp_cvr_2.jpg"/>
          <p:cNvPicPr>
            <a:picLocks noChangeAspect="1"/>
          </p:cNvPicPr>
          <p:nvPr userDrawn="1"/>
        </p:nvPicPr>
        <p:blipFill>
          <a:blip r:embed="rId2"/>
          <a:srcRect t="8496"/>
          <a:stretch>
            <a:fillRect/>
          </a:stretch>
        </p:blipFill>
        <p:spPr>
          <a:xfrm>
            <a:off x="4" y="0"/>
            <a:ext cx="7543799" cy="6401299"/>
          </a:xfrm>
          <a:prstGeom prst="rect">
            <a:avLst/>
          </a:prstGeom>
        </p:spPr>
      </p:pic>
      <p:sp>
        <p:nvSpPr>
          <p:cNvPr id="20" name="Title 19"/>
          <p:cNvSpPr>
            <a:spLocks noGrp="1"/>
          </p:cNvSpPr>
          <p:nvPr>
            <p:ph type="title"/>
          </p:nvPr>
        </p:nvSpPr>
        <p:spPr bwMode="gray">
          <a:xfrm>
            <a:off x="815978" y="1143001"/>
            <a:ext cx="5432425" cy="1157561"/>
          </a:xfrm>
          <a:prstGeom prst="rect">
            <a:avLst/>
          </a:prstGeom>
        </p:spPr>
        <p:txBody>
          <a:bodyPr lIns="0" tIns="0" rIns="0" bIns="0"/>
          <a:lstStyle>
            <a:lvl1pPr>
              <a:defRPr sz="2800">
                <a:solidFill>
                  <a:schemeClr val="bg2"/>
                </a:solidFill>
              </a:defRPr>
            </a:lvl1pPr>
          </a:lstStyle>
          <a:p>
            <a:r>
              <a:rPr lang="en-US" dirty="0" smtClean="0"/>
              <a:t>Click to edit Master title style</a:t>
            </a:r>
            <a:endParaRPr lang="en-US" dirty="0"/>
          </a:p>
        </p:txBody>
      </p:sp>
      <p:sp>
        <p:nvSpPr>
          <p:cNvPr id="10" name="Text Placeholder 21"/>
          <p:cNvSpPr>
            <a:spLocks noGrp="1"/>
          </p:cNvSpPr>
          <p:nvPr>
            <p:ph type="body" sz="quarter" idx="10"/>
          </p:nvPr>
        </p:nvSpPr>
        <p:spPr bwMode="gray">
          <a:xfrm>
            <a:off x="815975" y="2499360"/>
            <a:ext cx="5638800"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16" name="TextBox 15"/>
          <p:cNvSpPr txBox="1"/>
          <p:nvPr userDrawn="1"/>
        </p:nvSpPr>
        <p:spPr>
          <a:xfrm>
            <a:off x="828679" y="6361989"/>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sp>
        <p:nvSpPr>
          <p:cNvPr id="18" name="Footer Placeholder 9"/>
          <p:cNvSpPr>
            <a:spLocks noGrp="1"/>
          </p:cNvSpPr>
          <p:nvPr>
            <p:ph type="ftr" sz="quarter" idx="3"/>
          </p:nvPr>
        </p:nvSpPr>
        <p:spPr>
          <a:xfrm>
            <a:off x="824970" y="6469678"/>
            <a:ext cx="4890029" cy="92333"/>
          </a:xfrm>
          <a:prstGeom prst="rect">
            <a:avLst/>
          </a:prstGeom>
        </p:spPr>
        <p:txBody>
          <a:bodyPr vert="horz" wrap="square" lIns="0" tIns="0" rIns="0" bIns="0" rtlCol="0" anchor="t">
            <a:spAutoFit/>
          </a:bodyPr>
          <a:lstStyle>
            <a:lvl1pPr algn="l">
              <a:defRPr sz="600">
                <a:solidFill>
                  <a:srgbClr val="484848"/>
                </a:solidFill>
              </a:defRPr>
            </a:lvl1pPr>
          </a:lstStyle>
          <a:p>
            <a:pPr rtl="0" eaLnBrk="0" fontAlgn="base" hangingPunct="0">
              <a:spcBef>
                <a:spcPct val="50000"/>
              </a:spcBef>
              <a:spcAft>
                <a:spcPct val="0"/>
              </a:spcAft>
            </a:pPr>
            <a:endParaRPr lang="en-US" kern="1200" dirty="0">
              <a:latin typeface="Verdana" pitchFamily="-111" charset="0"/>
              <a:cs typeface="Arial" pitchFamily="-111" charset="-52"/>
            </a:endParaRPr>
          </a:p>
        </p:txBody>
      </p:sp>
      <p:pic>
        <p:nvPicPr>
          <p:cNvPr id="9" name="Picture 8" descr="att_rp_hz_rgb_grd_pos.png"/>
          <p:cNvPicPr>
            <a:picLocks noChangeAspect="1"/>
          </p:cNvPicPr>
          <p:nvPr userDrawn="1"/>
        </p:nvPicPr>
        <p:blipFill>
          <a:blip r:embed="rId3"/>
          <a:stretch>
            <a:fillRect/>
          </a:stretch>
        </p:blipFill>
        <p:spPr>
          <a:xfrm>
            <a:off x="6832977" y="6096003"/>
            <a:ext cx="1952248" cy="5486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Ref idx="1001">
        <a:schemeClr val="bg1"/>
      </p:bgRef>
    </p:bg>
    <p:spTree>
      <p:nvGrpSpPr>
        <p:cNvPr id="1" name=""/>
        <p:cNvGrpSpPr/>
        <p:nvPr/>
      </p:nvGrpSpPr>
      <p:grpSpPr>
        <a:xfrm>
          <a:off x="0" y="0"/>
          <a:ext cx="0" cy="0"/>
          <a:chOff x="0" y="0"/>
          <a:chExt cx="0" cy="0"/>
        </a:xfrm>
      </p:grpSpPr>
      <p:pic>
        <p:nvPicPr>
          <p:cNvPr id="7" name="Picture 6" descr="titleslide2.png"/>
          <p:cNvPicPr>
            <a:picLocks noChangeAspect="1"/>
          </p:cNvPicPr>
          <p:nvPr userDrawn="1"/>
        </p:nvPicPr>
        <p:blipFill>
          <a:blip r:embed="rId2"/>
          <a:srcRect t="17750"/>
          <a:stretch>
            <a:fillRect/>
          </a:stretch>
        </p:blipFill>
        <p:spPr>
          <a:xfrm>
            <a:off x="0" y="0"/>
            <a:ext cx="7239000" cy="6333854"/>
          </a:xfrm>
          <a:prstGeom prst="rect">
            <a:avLst/>
          </a:prstGeom>
        </p:spPr>
      </p:pic>
      <p:sp>
        <p:nvSpPr>
          <p:cNvPr id="20" name="Title 19"/>
          <p:cNvSpPr>
            <a:spLocks noGrp="1"/>
          </p:cNvSpPr>
          <p:nvPr>
            <p:ph type="title" hasCustomPrompt="1"/>
          </p:nvPr>
        </p:nvSpPr>
        <p:spPr bwMode="gray">
          <a:xfrm>
            <a:off x="815976" y="1152202"/>
            <a:ext cx="5280024" cy="1556053"/>
          </a:xfrm>
          <a:prstGeom prst="rect">
            <a:avLst/>
          </a:prstGeom>
        </p:spPr>
        <p:txBody>
          <a:bodyPr lIns="0" tIns="0" rIns="0" bIns="0"/>
          <a:lstStyle>
            <a:lvl1pPr>
              <a:defRPr sz="3800">
                <a:solidFill>
                  <a:schemeClr val="bg2"/>
                </a:solidFill>
              </a:defRPr>
            </a:lvl1pPr>
          </a:lstStyle>
          <a:p>
            <a:r>
              <a:rPr lang="en-US" dirty="0" smtClean="0"/>
              <a:t>Click to edit Master </a:t>
            </a:r>
            <a:br>
              <a:rPr lang="en-US" dirty="0" smtClean="0"/>
            </a:br>
            <a:r>
              <a:rPr lang="en-US" dirty="0" smtClean="0"/>
              <a:t>title style</a:t>
            </a:r>
            <a:endParaRPr lang="en-US" dirty="0"/>
          </a:p>
        </p:txBody>
      </p:sp>
      <p:sp>
        <p:nvSpPr>
          <p:cNvPr id="10" name="Text Placeholder 21"/>
          <p:cNvSpPr>
            <a:spLocks noGrp="1"/>
          </p:cNvSpPr>
          <p:nvPr>
            <p:ph type="body" sz="quarter" idx="10"/>
          </p:nvPr>
        </p:nvSpPr>
        <p:spPr bwMode="gray">
          <a:xfrm>
            <a:off x="815978" y="2865120"/>
            <a:ext cx="4518025"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TextBox 8"/>
          <p:cNvSpPr txBox="1"/>
          <p:nvPr userDrawn="1"/>
        </p:nvSpPr>
        <p:spPr>
          <a:xfrm>
            <a:off x="828679" y="6361989"/>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sp>
        <p:nvSpPr>
          <p:cNvPr id="12" name="Footer Placeholder 11"/>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pic>
        <p:nvPicPr>
          <p:cNvPr id="11" name="Picture 10" descr="att_rp_hz_rgb_grd_pos.png"/>
          <p:cNvPicPr>
            <a:picLocks noChangeAspect="1"/>
          </p:cNvPicPr>
          <p:nvPr userDrawn="1"/>
        </p:nvPicPr>
        <p:blipFill>
          <a:blip r:embed="rId3"/>
          <a:stretch>
            <a:fillRect/>
          </a:stretch>
        </p:blipFill>
        <p:spPr>
          <a:xfrm>
            <a:off x="6832977" y="381003"/>
            <a:ext cx="1952248" cy="54864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Ref idx="1001">
        <a:schemeClr val="bg1"/>
      </p:bgRef>
    </p:bg>
    <p:spTree>
      <p:nvGrpSpPr>
        <p:cNvPr id="1" name=""/>
        <p:cNvGrpSpPr/>
        <p:nvPr/>
      </p:nvGrpSpPr>
      <p:grpSpPr>
        <a:xfrm>
          <a:off x="0" y="0"/>
          <a:ext cx="0" cy="0"/>
          <a:chOff x="0" y="0"/>
          <a:chExt cx="0" cy="0"/>
        </a:xfrm>
      </p:grpSpPr>
      <p:pic>
        <p:nvPicPr>
          <p:cNvPr id="7" name="Picture 6" descr="titleslide2.png"/>
          <p:cNvPicPr>
            <a:picLocks noChangeAspect="1"/>
          </p:cNvPicPr>
          <p:nvPr userDrawn="1"/>
        </p:nvPicPr>
        <p:blipFill>
          <a:blip r:embed="rId2"/>
          <a:srcRect t="10024"/>
          <a:stretch>
            <a:fillRect/>
          </a:stretch>
        </p:blipFill>
        <p:spPr>
          <a:xfrm>
            <a:off x="0" y="0"/>
            <a:ext cx="7772400" cy="6349075"/>
          </a:xfrm>
          <a:prstGeom prst="rect">
            <a:avLst/>
          </a:prstGeom>
        </p:spPr>
      </p:pic>
      <p:sp>
        <p:nvSpPr>
          <p:cNvPr id="20" name="Title 19"/>
          <p:cNvSpPr>
            <a:spLocks noGrp="1"/>
          </p:cNvSpPr>
          <p:nvPr>
            <p:ph type="title"/>
          </p:nvPr>
        </p:nvSpPr>
        <p:spPr bwMode="gray">
          <a:xfrm>
            <a:off x="815978" y="1981200"/>
            <a:ext cx="3756025" cy="1173480"/>
          </a:xfrm>
          <a:prstGeom prst="rect">
            <a:avLst/>
          </a:prstGeom>
        </p:spPr>
        <p:txBody>
          <a:bodyPr lIns="0" tIns="0" rIns="0" bIns="0"/>
          <a:lstStyle>
            <a:lvl1pPr>
              <a:defRPr sz="2800">
                <a:solidFill>
                  <a:schemeClr val="bg2"/>
                </a:solidFill>
              </a:defRPr>
            </a:lvl1pPr>
          </a:lstStyle>
          <a:p>
            <a:r>
              <a:rPr lang="en-US" dirty="0" smtClean="0"/>
              <a:t>Click to edit Master title style</a:t>
            </a:r>
            <a:endParaRPr lang="en-US" dirty="0"/>
          </a:p>
        </p:txBody>
      </p:sp>
      <p:sp>
        <p:nvSpPr>
          <p:cNvPr id="10" name="Text Placeholder 21"/>
          <p:cNvSpPr>
            <a:spLocks noGrp="1"/>
          </p:cNvSpPr>
          <p:nvPr>
            <p:ph type="body" sz="quarter" idx="10"/>
          </p:nvPr>
        </p:nvSpPr>
        <p:spPr bwMode="gray">
          <a:xfrm>
            <a:off x="815975" y="3337560"/>
            <a:ext cx="3302000" cy="9144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pic>
        <p:nvPicPr>
          <p:cNvPr id="8" name="Picture 7" descr="att_rp_hz_rgb_grd_pos.png"/>
          <p:cNvPicPr>
            <a:picLocks noChangeAspect="1"/>
          </p:cNvPicPr>
          <p:nvPr userDrawn="1"/>
        </p:nvPicPr>
        <p:blipFill>
          <a:blip r:embed="rId3"/>
          <a:stretch>
            <a:fillRect/>
          </a:stretch>
        </p:blipFill>
        <p:spPr>
          <a:xfrm>
            <a:off x="6832977" y="6096003"/>
            <a:ext cx="1952248" cy="548641"/>
          </a:xfrm>
          <a:prstGeom prst="rect">
            <a:avLst/>
          </a:prstGeom>
        </p:spPr>
      </p:pic>
      <p:sp>
        <p:nvSpPr>
          <p:cNvPr id="9" name="TextBox 8"/>
          <p:cNvSpPr txBox="1"/>
          <p:nvPr userDrawn="1"/>
        </p:nvSpPr>
        <p:spPr>
          <a:xfrm>
            <a:off x="828679" y="6361989"/>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sp>
        <p:nvSpPr>
          <p:cNvPr id="12" name="Footer Placeholder 11"/>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descr="dividerslide.jpg"/>
          <p:cNvPicPr>
            <a:picLocks noChangeAspect="1"/>
          </p:cNvPicPr>
          <p:nvPr userDrawn="1"/>
        </p:nvPicPr>
        <p:blipFill>
          <a:blip r:embed="rId2"/>
          <a:stretch>
            <a:fillRect/>
          </a:stretch>
        </p:blipFill>
        <p:spPr>
          <a:xfrm>
            <a:off x="5256907" y="1608555"/>
            <a:ext cx="3890268" cy="4504182"/>
          </a:xfrm>
          <a:prstGeom prst="rect">
            <a:avLst/>
          </a:prstGeom>
        </p:spPr>
      </p:pic>
      <p:sp>
        <p:nvSpPr>
          <p:cNvPr id="16" name="Title 19"/>
          <p:cNvSpPr>
            <a:spLocks noGrp="1"/>
          </p:cNvSpPr>
          <p:nvPr>
            <p:ph type="title" hasCustomPrompt="1"/>
          </p:nvPr>
        </p:nvSpPr>
        <p:spPr bwMode="black">
          <a:xfrm>
            <a:off x="815979" y="1493810"/>
            <a:ext cx="5694363" cy="1638300"/>
          </a:xfrm>
          <a:prstGeom prst="rect">
            <a:avLst/>
          </a:prstGeom>
        </p:spPr>
        <p:txBody>
          <a:bodyPr lIns="0" tIns="0" rIns="0" bIns="0"/>
          <a:lstStyle>
            <a:lvl1pPr>
              <a:defRPr sz="3600" b="1">
                <a:solidFill>
                  <a:schemeClr val="tx1"/>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815975" y="324641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0" name="Footer Placeholder 9"/>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fld id="{9CAD5E0F-E4D9-4CE8-B7C6-E9C53F79E94E}" type="datetime1">
              <a:rPr lang="en-US"/>
              <a:pPr/>
              <a:t>5/25/2011</a:t>
            </a:fld>
            <a:endParaRPr lang="en-US" dirty="0"/>
          </a:p>
        </p:txBody>
      </p:sp>
      <p:sp>
        <p:nvSpPr>
          <p:cNvPr id="3" name="Rectangle 27"/>
          <p:cNvSpPr>
            <a:spLocks noGrp="1" noChangeArrowheads="1"/>
          </p:cNvSpPr>
          <p:nvPr>
            <p:ph type="sldNum" sz="quarter" idx="11"/>
          </p:nvPr>
        </p:nvSpPr>
        <p:spPr>
          <a:ln/>
        </p:spPr>
        <p:txBody>
          <a:bodyPr/>
          <a:lstStyle>
            <a:lvl1pPr>
              <a:defRPr/>
            </a:lvl1pPr>
          </a:lstStyle>
          <a:p>
            <a:r>
              <a:rPr lang="en-US" dirty="0"/>
              <a:t>Page </a:t>
            </a:r>
            <a:fld id="{59D06BA7-C332-4B7F-AC95-22A5719D8CA3}" type="slidenum">
              <a:rPr lang="en-US"/>
              <a:pPr/>
              <a:t>‹#›</a:t>
            </a:fld>
            <a:endParaRPr lang="en-US" dirty="0"/>
          </a:p>
        </p:txBody>
      </p:sp>
      <p:pic>
        <p:nvPicPr>
          <p:cNvPr id="4" name="Picture 3"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6" name="Title 19"/>
          <p:cNvSpPr>
            <a:spLocks noGrp="1"/>
          </p:cNvSpPr>
          <p:nvPr>
            <p:ph type="title" hasCustomPrompt="1"/>
          </p:nvPr>
        </p:nvSpPr>
        <p:spPr bwMode="black">
          <a:xfrm>
            <a:off x="815978" y="2487930"/>
            <a:ext cx="5694363" cy="1638300"/>
          </a:xfrm>
          <a:prstGeom prst="rect">
            <a:avLst/>
          </a:prstGeom>
        </p:spPr>
        <p:txBody>
          <a:bodyPr lIns="0" tIns="0" rIns="0" bIns="0"/>
          <a:lstStyle>
            <a:lvl1pPr>
              <a:defRPr sz="3600" b="1">
                <a:solidFill>
                  <a:srgbClr val="FF7200"/>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815974" y="424053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pic>
        <p:nvPicPr>
          <p:cNvPr id="7" name="Picture 6" descr="dividerslide.jpg"/>
          <p:cNvPicPr>
            <a:picLocks noChangeAspect="1"/>
          </p:cNvPicPr>
          <p:nvPr userDrawn="1"/>
        </p:nvPicPr>
        <p:blipFill>
          <a:blip r:embed="rId2"/>
          <a:stretch>
            <a:fillRect/>
          </a:stretch>
        </p:blipFill>
        <p:spPr>
          <a:xfrm flipV="1">
            <a:off x="5279583" y="0"/>
            <a:ext cx="3867592" cy="3357400"/>
          </a:xfrm>
          <a:prstGeom prst="rect">
            <a:avLst/>
          </a:prstGeom>
        </p:spPr>
      </p:pic>
      <p:sp>
        <p:nvSpPr>
          <p:cNvPr id="9" name="Slide Number Placeholder 8"/>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0" name="Footer Placeholder 9"/>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7" name="Picture 6" descr="dividerslide.jpg"/>
          <p:cNvPicPr>
            <a:picLocks noChangeAspect="1"/>
          </p:cNvPicPr>
          <p:nvPr userDrawn="1"/>
        </p:nvPicPr>
        <p:blipFill>
          <a:blip r:embed="rId2"/>
          <a:stretch>
            <a:fillRect/>
          </a:stretch>
        </p:blipFill>
        <p:spPr>
          <a:xfrm>
            <a:off x="5483201" y="960120"/>
            <a:ext cx="3663977" cy="5423215"/>
          </a:xfrm>
          <a:prstGeom prst="rect">
            <a:avLst/>
          </a:prstGeom>
        </p:spPr>
      </p:pic>
      <p:sp>
        <p:nvSpPr>
          <p:cNvPr id="16" name="Title 19"/>
          <p:cNvSpPr>
            <a:spLocks noGrp="1"/>
          </p:cNvSpPr>
          <p:nvPr>
            <p:ph type="title" hasCustomPrompt="1"/>
          </p:nvPr>
        </p:nvSpPr>
        <p:spPr bwMode="black">
          <a:xfrm>
            <a:off x="815978" y="1449706"/>
            <a:ext cx="5280025" cy="1638300"/>
          </a:xfrm>
          <a:prstGeom prst="rect">
            <a:avLst/>
          </a:prstGeom>
        </p:spPr>
        <p:txBody>
          <a:bodyPr lIns="0" tIns="0" rIns="0" bIns="0"/>
          <a:lstStyle>
            <a:lvl1pPr>
              <a:defRPr sz="3600" b="1">
                <a:solidFill>
                  <a:schemeClr val="tx1"/>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815974" y="3202306"/>
            <a:ext cx="5280026" cy="1141094"/>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0" name="Footer Placeholder 9"/>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821567" y="1600202"/>
            <a:ext cx="6950834"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77838" indent="-188913">
              <a:buClr>
                <a:srgbClr val="484848"/>
              </a:buClr>
              <a:buSzPct val="100000"/>
              <a:defRPr sz="1800">
                <a:solidFill>
                  <a:srgbClr val="484848"/>
                </a:solidFill>
              </a:defRPr>
            </a:lvl3pPr>
            <a:lvl4pPr marL="720725" indent="-207963">
              <a:buClr>
                <a:srgbClr val="484848"/>
              </a:buClr>
              <a:buSzPct val="100000"/>
              <a:defRPr sz="1600">
                <a:solidFill>
                  <a:srgbClr val="484848"/>
                </a:solidFill>
              </a:defRPr>
            </a:lvl4pPr>
            <a:lvl5pPr marL="990600" indent="-225425">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5"/>
          <p:cNvSpPr>
            <a:spLocks noGrp="1"/>
          </p:cNvSpPr>
          <p:nvPr>
            <p:ph type="title"/>
          </p:nvPr>
        </p:nvSpPr>
        <p:spPr>
          <a:xfrm>
            <a:off x="815978" y="380999"/>
            <a:ext cx="6956425" cy="105537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2" name="Footer Placeholder 11"/>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pic>
        <p:nvPicPr>
          <p:cNvPr id="13" name="Picture 12" descr="expressive 3.png"/>
          <p:cNvPicPr>
            <a:picLocks noChangeAspect="1"/>
          </p:cNvPicPr>
          <p:nvPr userDrawn="1"/>
        </p:nvPicPr>
        <p:blipFill>
          <a:blip r:embed="rId2"/>
          <a:stretch>
            <a:fillRect/>
          </a:stretch>
        </p:blipFill>
        <p:spPr>
          <a:xfrm>
            <a:off x="7846882" y="1"/>
            <a:ext cx="1297121" cy="3408017"/>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contents page">
    <p:spTree>
      <p:nvGrpSpPr>
        <p:cNvPr id="1" name=""/>
        <p:cNvGrpSpPr/>
        <p:nvPr/>
      </p:nvGrpSpPr>
      <p:grpSpPr>
        <a:xfrm>
          <a:off x="0" y="0"/>
          <a:ext cx="0" cy="0"/>
          <a:chOff x="0" y="0"/>
          <a:chExt cx="0" cy="0"/>
        </a:xfrm>
      </p:grpSpPr>
      <p:sp>
        <p:nvSpPr>
          <p:cNvPr id="6" name="Title 15"/>
          <p:cNvSpPr>
            <a:spLocks noGrp="1"/>
          </p:cNvSpPr>
          <p:nvPr>
            <p:ph type="title"/>
          </p:nvPr>
        </p:nvSpPr>
        <p:spPr>
          <a:xfrm>
            <a:off x="817059" y="380998"/>
            <a:ext cx="7199489" cy="1064848"/>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8" name="Slide Number Placeholder 7"/>
          <p:cNvSpPr>
            <a:spLocks noGrp="1"/>
          </p:cNvSpPr>
          <p:nvPr>
            <p:ph type="sldNum" sz="quarter" idx="13"/>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9" name="Footer Placeholder 8"/>
          <p:cNvSpPr>
            <a:spLocks noGrp="1"/>
          </p:cNvSpPr>
          <p:nvPr>
            <p:ph type="ftr" sz="quarter" idx="14"/>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pic>
        <p:nvPicPr>
          <p:cNvPr id="14" name="Picture 13" descr="dividerbottom.jpg"/>
          <p:cNvPicPr>
            <a:picLocks noChangeAspect="1"/>
          </p:cNvPicPr>
          <p:nvPr userDrawn="1"/>
        </p:nvPicPr>
        <p:blipFill>
          <a:blip r:embed="rId2"/>
          <a:stretch>
            <a:fillRect/>
          </a:stretch>
        </p:blipFill>
        <p:spPr>
          <a:xfrm rot="16200000">
            <a:off x="6643298" y="1289595"/>
            <a:ext cx="3801029" cy="1221843"/>
          </a:xfrm>
          <a:prstGeom prst="rect">
            <a:avLst/>
          </a:prstGeom>
        </p:spPr>
      </p:pic>
      <p:sp>
        <p:nvSpPr>
          <p:cNvPr id="12" name="Content Placeholder 3"/>
          <p:cNvSpPr>
            <a:spLocks noGrp="1"/>
          </p:cNvSpPr>
          <p:nvPr>
            <p:ph sz="half" idx="15"/>
          </p:nvPr>
        </p:nvSpPr>
        <p:spPr bwMode="gray">
          <a:xfrm>
            <a:off x="815978" y="1601309"/>
            <a:ext cx="3521075" cy="3087160"/>
          </a:xfrm>
          <a:prstGeom prst="rect">
            <a:avLst/>
          </a:prstGeom>
        </p:spPr>
        <p:txBody>
          <a:bodyPr lIns="0" tIns="0" rIns="0" bIns="0"/>
          <a:lstStyle>
            <a:lvl1pPr>
              <a:defRPr sz="1800">
                <a:solidFill>
                  <a:srgbClr val="484848"/>
                </a:solidFill>
              </a:defRPr>
            </a:lvl1pPr>
            <a:lvl2pPr marL="206375" indent="-204788">
              <a:buClr>
                <a:srgbClr val="484848"/>
              </a:buClr>
              <a:buSzPct val="100000"/>
              <a:defRPr sz="1800">
                <a:solidFill>
                  <a:srgbClr val="484848"/>
                </a:solidFill>
              </a:defRPr>
            </a:lvl2pPr>
            <a:lvl3pPr marL="461963" indent="-192088">
              <a:buClr>
                <a:srgbClr val="484848"/>
              </a:buClr>
              <a:buSzPct val="100000"/>
              <a:defRPr sz="1700">
                <a:solidFill>
                  <a:srgbClr val="484848"/>
                </a:solidFill>
              </a:defRPr>
            </a:lvl3pPr>
            <a:lvl4pPr>
              <a:buClr>
                <a:srgbClr val="484848"/>
              </a:buClr>
              <a:buSzPct val="100000"/>
              <a:defRPr sz="1500">
                <a:solidFill>
                  <a:srgbClr val="484848"/>
                </a:solidFill>
              </a:defRPr>
            </a:lvl4pPr>
            <a:lvl5pPr>
              <a:buClr>
                <a:srgbClr val="484848"/>
              </a:buClr>
              <a:buSzPct val="100000"/>
              <a:defRPr sz="15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6"/>
          </p:nvPr>
        </p:nvSpPr>
        <p:spPr bwMode="gray">
          <a:xfrm>
            <a:off x="4495803" y="1600384"/>
            <a:ext cx="3521075" cy="3087160"/>
          </a:xfrm>
          <a:prstGeom prst="rect">
            <a:avLst/>
          </a:prstGeom>
        </p:spPr>
        <p:txBody>
          <a:bodyPr lIns="0" tIns="0" rIns="0" bIns="0"/>
          <a:lstStyle>
            <a:lvl1pPr>
              <a:defRPr sz="1800">
                <a:solidFill>
                  <a:srgbClr val="484848"/>
                </a:solidFill>
              </a:defRPr>
            </a:lvl1pPr>
            <a:lvl2pPr marL="206375" indent="-204788">
              <a:buClr>
                <a:srgbClr val="484848"/>
              </a:buClr>
              <a:buSzPct val="100000"/>
              <a:defRPr sz="1800">
                <a:solidFill>
                  <a:srgbClr val="484848"/>
                </a:solidFill>
              </a:defRPr>
            </a:lvl2pPr>
            <a:lvl3pPr marL="461963" indent="-192088">
              <a:buClr>
                <a:srgbClr val="484848"/>
              </a:buClr>
              <a:buSzPct val="100000"/>
              <a:defRPr sz="1700">
                <a:solidFill>
                  <a:srgbClr val="484848"/>
                </a:solidFill>
              </a:defRPr>
            </a:lvl3pPr>
            <a:lvl4pPr>
              <a:buClr>
                <a:srgbClr val="484848"/>
              </a:buClr>
              <a:buSzPct val="100000"/>
              <a:defRPr sz="1500">
                <a:solidFill>
                  <a:srgbClr val="484848"/>
                </a:solidFill>
              </a:defRPr>
            </a:lvl4pPr>
            <a:lvl5pPr>
              <a:buClr>
                <a:srgbClr val="484848"/>
              </a:buClr>
              <a:buSzPct val="100000"/>
              <a:defRPr sz="15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header column page">
    <p:spTree>
      <p:nvGrpSpPr>
        <p:cNvPr id="1" name=""/>
        <p:cNvGrpSpPr/>
        <p:nvPr/>
      </p:nvGrpSpPr>
      <p:grpSpPr>
        <a:xfrm>
          <a:off x="0" y="0"/>
          <a:ext cx="0" cy="0"/>
          <a:chOff x="0" y="0"/>
          <a:chExt cx="0" cy="0"/>
        </a:xfrm>
      </p:grpSpPr>
      <p:sp>
        <p:nvSpPr>
          <p:cNvPr id="5" name="Title 15"/>
          <p:cNvSpPr>
            <a:spLocks noGrp="1"/>
          </p:cNvSpPr>
          <p:nvPr>
            <p:ph type="title"/>
          </p:nvPr>
        </p:nvSpPr>
        <p:spPr>
          <a:xfrm>
            <a:off x="815976" y="381000"/>
            <a:ext cx="7196138" cy="10668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4" name="Content Placeholder 2"/>
          <p:cNvSpPr>
            <a:spLocks noGrp="1"/>
          </p:cNvSpPr>
          <p:nvPr>
            <p:ph sz="half" idx="10"/>
          </p:nvPr>
        </p:nvSpPr>
        <p:spPr bwMode="gray">
          <a:xfrm>
            <a:off x="815978" y="2519890"/>
            <a:ext cx="3521075" cy="3087160"/>
          </a:xfrm>
          <a:prstGeom prst="rect">
            <a:avLst/>
          </a:prstGeom>
        </p:spPr>
        <p:txBody>
          <a:bodyPr lIns="0" tIns="0" rIns="0" bIns="0"/>
          <a:lstStyle>
            <a:lvl1pPr>
              <a:defRPr sz="2000">
                <a:solidFill>
                  <a:srgbClr val="484848"/>
                </a:solidFill>
              </a:defRPr>
            </a:lvl1pPr>
            <a:lvl2pPr marL="206375" indent="-204788">
              <a:buClr>
                <a:srgbClr val="484848"/>
              </a:buClr>
              <a:buSzPct val="100000"/>
              <a:buFont typeface="Verdana"/>
              <a:buChar char="•"/>
              <a:defRPr sz="2000">
                <a:solidFill>
                  <a:srgbClr val="484848"/>
                </a:solidFill>
              </a:defRPr>
            </a:lvl2pPr>
            <a:lvl3pPr marL="461963" indent="-192088">
              <a:buClr>
                <a:srgbClr val="484848"/>
              </a:buClr>
              <a:buSzPct val="100000"/>
              <a:defRPr sz="1800">
                <a:solidFill>
                  <a:srgbClr val="484848"/>
                </a:solidFill>
              </a:defRPr>
            </a:lvl3pPr>
            <a:lvl4pPr>
              <a:buClr>
                <a:srgbClr val="484848"/>
              </a:buClr>
              <a:buSzPct val="100000"/>
              <a:defRPr sz="1600">
                <a:solidFill>
                  <a:srgbClr val="484848"/>
                </a:solidFill>
              </a:defRPr>
            </a:lvl4pPr>
            <a:lvl5pPr>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
          </p:nvPr>
        </p:nvSpPr>
        <p:spPr bwMode="auto">
          <a:xfrm>
            <a:off x="816808" y="1604010"/>
            <a:ext cx="3520245" cy="802639"/>
          </a:xfrm>
          <a:prstGeom prst="rect">
            <a:avLst/>
          </a:prstGeom>
        </p:spPr>
        <p:txBody>
          <a:bodyPr lIns="0" tIns="0" rIns="0" bIns="0" anchor="t"/>
          <a:lstStyle>
            <a:lvl1pPr marL="0" indent="0">
              <a:buNone/>
              <a:defRPr sz="2000" b="1">
                <a:solidFill>
                  <a:srgbClr val="067A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dividerbottom.jpg"/>
          <p:cNvPicPr>
            <a:picLocks noChangeAspect="1"/>
          </p:cNvPicPr>
          <p:nvPr userDrawn="1"/>
        </p:nvPicPr>
        <p:blipFill>
          <a:blip r:embed="rId2"/>
          <a:stretch>
            <a:fillRect/>
          </a:stretch>
        </p:blipFill>
        <p:spPr>
          <a:xfrm rot="16200000">
            <a:off x="6635209" y="1289595"/>
            <a:ext cx="3801029" cy="1221843"/>
          </a:xfrm>
          <a:prstGeom prst="rect">
            <a:avLst/>
          </a:prstGeom>
        </p:spPr>
      </p:pic>
      <p:sp>
        <p:nvSpPr>
          <p:cNvPr id="11" name="Slide Number Placeholder 10"/>
          <p:cNvSpPr>
            <a:spLocks noGrp="1"/>
          </p:cNvSpPr>
          <p:nvPr>
            <p:ph type="sldNum" sz="quarter" idx="15"/>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3" name="Footer Placeholder 12"/>
          <p:cNvSpPr>
            <a:spLocks noGrp="1"/>
          </p:cNvSpPr>
          <p:nvPr>
            <p:ph type="ftr" sz="quarter" idx="16"/>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
        <p:nvSpPr>
          <p:cNvPr id="10" name="Content Placeholder 2"/>
          <p:cNvSpPr>
            <a:spLocks noGrp="1"/>
          </p:cNvSpPr>
          <p:nvPr>
            <p:ph sz="half" idx="17"/>
          </p:nvPr>
        </p:nvSpPr>
        <p:spPr bwMode="gray">
          <a:xfrm>
            <a:off x="4492626" y="2510367"/>
            <a:ext cx="3519488" cy="3087160"/>
          </a:xfrm>
          <a:prstGeom prst="rect">
            <a:avLst/>
          </a:prstGeom>
        </p:spPr>
        <p:txBody>
          <a:bodyPr lIns="0" tIns="0" rIns="0" bIns="0"/>
          <a:lstStyle>
            <a:lvl1pPr>
              <a:defRPr sz="2000">
                <a:solidFill>
                  <a:srgbClr val="484848"/>
                </a:solidFill>
              </a:defRPr>
            </a:lvl1pPr>
            <a:lvl2pPr marL="206375" indent="-204788">
              <a:buClr>
                <a:srgbClr val="484848"/>
              </a:buClr>
              <a:buSzPct val="100000"/>
              <a:buFont typeface="Verdana"/>
              <a:buChar char="•"/>
              <a:defRPr sz="2000">
                <a:solidFill>
                  <a:srgbClr val="484848"/>
                </a:solidFill>
              </a:defRPr>
            </a:lvl2pPr>
            <a:lvl3pPr marL="461963" indent="-192088">
              <a:buClr>
                <a:srgbClr val="484848"/>
              </a:buClr>
              <a:buSzPct val="100000"/>
              <a:defRPr sz="1800">
                <a:solidFill>
                  <a:srgbClr val="484848"/>
                </a:solidFill>
              </a:defRPr>
            </a:lvl3pPr>
            <a:lvl4pPr>
              <a:buClr>
                <a:srgbClr val="484848"/>
              </a:buClr>
              <a:buSzPct val="100000"/>
              <a:defRPr sz="1600">
                <a:solidFill>
                  <a:srgbClr val="484848"/>
                </a:solidFill>
              </a:defRPr>
            </a:lvl4pPr>
            <a:lvl5pPr>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8"/>
          </p:nvPr>
        </p:nvSpPr>
        <p:spPr bwMode="auto">
          <a:xfrm>
            <a:off x="4491871" y="1594487"/>
            <a:ext cx="3520245" cy="802639"/>
          </a:xfrm>
          <a:prstGeom prst="rect">
            <a:avLst/>
          </a:prstGeom>
        </p:spPr>
        <p:txBody>
          <a:bodyPr lIns="0" tIns="0" rIns="0" bIns="0" anchor="t"/>
          <a:lstStyle>
            <a:lvl1pPr marL="0" indent="0">
              <a:buNone/>
              <a:defRPr sz="2000" b="1">
                <a:solidFill>
                  <a:srgbClr val="067A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5" name="Title 15"/>
          <p:cNvSpPr>
            <a:spLocks noGrp="1"/>
          </p:cNvSpPr>
          <p:nvPr>
            <p:ph type="title"/>
          </p:nvPr>
        </p:nvSpPr>
        <p:spPr>
          <a:xfrm>
            <a:off x="815977" y="381000"/>
            <a:ext cx="6933623" cy="103632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pic>
        <p:nvPicPr>
          <p:cNvPr id="6" name="Picture 5" descr="expressive 3.png"/>
          <p:cNvPicPr>
            <a:picLocks noChangeAspect="1"/>
          </p:cNvPicPr>
          <p:nvPr userDrawn="1"/>
        </p:nvPicPr>
        <p:blipFill>
          <a:blip r:embed="rId2"/>
          <a:stretch>
            <a:fillRect/>
          </a:stretch>
        </p:blipFill>
        <p:spPr>
          <a:xfrm>
            <a:off x="7850057" y="1"/>
            <a:ext cx="1297121" cy="3408017"/>
          </a:xfrm>
          <a:prstGeom prst="rect">
            <a:avLst/>
          </a:prstGeom>
        </p:spPr>
      </p:pic>
      <p:sp>
        <p:nvSpPr>
          <p:cNvPr id="11" name="Slide Number Placeholder 10"/>
          <p:cNvSpPr>
            <a:spLocks noGrp="1"/>
          </p:cNvSpPr>
          <p:nvPr>
            <p:ph type="sldNum" sz="quarter" idx="10"/>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2" name="Footer Placeholder 11"/>
          <p:cNvSpPr>
            <a:spLocks noGrp="1"/>
          </p:cNvSpPr>
          <p:nvPr>
            <p:ph type="ftr" sz="quarter" idx="11"/>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Title 15"/>
          <p:cNvSpPr>
            <a:spLocks noGrp="1"/>
          </p:cNvSpPr>
          <p:nvPr>
            <p:ph type="title"/>
          </p:nvPr>
        </p:nvSpPr>
        <p:spPr>
          <a:xfrm>
            <a:off x="410449" y="381000"/>
            <a:ext cx="8328745" cy="838200"/>
          </a:xfrm>
          <a:prstGeom prst="rect">
            <a:avLst/>
          </a:prstGeom>
        </p:spPr>
        <p:txBody>
          <a:bodyPr lIns="0" tIns="0" rIns="0" bIns="0"/>
          <a:lstStyle>
            <a:lvl1pPr>
              <a:defRPr sz="2600" b="1">
                <a:solidFill>
                  <a:schemeClr val="tx2"/>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02168" y="6341880"/>
            <a:ext cx="385236" cy="152400"/>
          </a:xfrm>
          <a:prstGeom prst="rect">
            <a:avLst/>
          </a:prstGeom>
        </p:spPr>
        <p:txBody>
          <a:bodyPr lIns="91440" tIns="45720" rIns="91440" bIns="45720"/>
          <a:lstStyle/>
          <a:p>
            <a:pPr algn="ctr" rtl="0" eaLnBrk="0" fontAlgn="base" hangingPunct="0">
              <a:spcBef>
                <a:spcPct val="50000"/>
              </a:spcBef>
              <a:spcAft>
                <a:spcPct val="0"/>
              </a:spcAft>
            </a:pPr>
            <a:fld id="{1DEFE11F-158B-594E-8BEE-CC26B87FEB38}" type="slidenum">
              <a:rPr lang="en-US" sz="2400" b="1" kern="1200">
                <a:solidFill>
                  <a:srgbClr val="CCCCCC"/>
                </a:solidFill>
                <a:latin typeface="Verdana" pitchFamily="-111" charset="0"/>
                <a:cs typeface="Arial" pitchFamily="-111" charset="-52"/>
              </a:rPr>
              <a:pPr algn="ctr" rtl="0" eaLnBrk="0" fontAlgn="base" hangingPunct="0">
                <a:spcBef>
                  <a:spcPct val="50000"/>
                </a:spcBef>
                <a:spcAft>
                  <a:spcPct val="0"/>
                </a:spcAft>
              </a:pPr>
              <a:t>‹#›</a:t>
            </a:fld>
            <a:endParaRPr lang="en-US" sz="2400" b="1" kern="1200" dirty="0">
              <a:solidFill>
                <a:srgbClr val="CCCCCC"/>
              </a:solidFill>
              <a:latin typeface="Verdana" pitchFamily="-111" charset="0"/>
              <a:cs typeface="Arial" pitchFamily="-111" charset="-52"/>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380" y="457200"/>
            <a:ext cx="8037513" cy="838200"/>
          </a:xfrm>
          <a:prstGeom prst="rect">
            <a:avLst/>
          </a:prstGeom>
        </p:spPr>
        <p:txBody>
          <a:bodyPr/>
          <a:lstStyle/>
          <a:p>
            <a:r>
              <a:rPr lang="en-US" smtClean="0"/>
              <a:t>Click to edit Master title style</a:t>
            </a:r>
            <a:endParaRPr lang="en-US"/>
          </a:p>
        </p:txBody>
      </p:sp>
      <p:sp>
        <p:nvSpPr>
          <p:cNvPr id="3" name="Rectangle 26"/>
          <p:cNvSpPr>
            <a:spLocks noGrp="1" noChangeArrowheads="1"/>
          </p:cNvSpPr>
          <p:nvPr>
            <p:ph type="dt" sz="half" idx="10"/>
          </p:nvPr>
        </p:nvSpPr>
        <p:spPr>
          <a:xfrm>
            <a:off x="1171582" y="6600830"/>
            <a:ext cx="1114425" cy="157163"/>
          </a:xfrm>
          <a:prstGeom prst="rect">
            <a:avLst/>
          </a:prstGeom>
          <a:ln/>
        </p:spPr>
        <p:txBody>
          <a:bodyPr/>
          <a:lstStyle>
            <a:lvl1pPr>
              <a:defRPr/>
            </a:lvl1pPr>
          </a:lstStyle>
          <a:p>
            <a:pPr algn="ctr" rtl="0" eaLnBrk="0" fontAlgn="base" hangingPunct="0">
              <a:spcBef>
                <a:spcPct val="50000"/>
              </a:spcBef>
              <a:spcAft>
                <a:spcPct val="0"/>
              </a:spcAft>
              <a:defRPr/>
            </a:pPr>
            <a:fld id="{A2A09C14-E66A-4944-A26A-468625620900}" type="datetime4">
              <a:rPr lang="en-US" sz="2400" kern="1200">
                <a:solidFill>
                  <a:srgbClr val="CCCCCC"/>
                </a:solidFill>
                <a:latin typeface="Verdana" pitchFamily="-111" charset="0"/>
                <a:cs typeface="Arial" pitchFamily="-111" charset="-52"/>
              </a:rPr>
              <a:pPr algn="ctr" rtl="0" eaLnBrk="0" fontAlgn="base" hangingPunct="0">
                <a:spcBef>
                  <a:spcPct val="50000"/>
                </a:spcBef>
                <a:spcAft>
                  <a:spcPct val="0"/>
                </a:spcAft>
                <a:defRPr/>
              </a:pPr>
              <a:t>May 25, 2011</a:t>
            </a:fld>
            <a:endParaRPr lang="en-US" sz="2400" kern="1200" dirty="0">
              <a:solidFill>
                <a:srgbClr val="CCCCCC"/>
              </a:solidFill>
              <a:latin typeface="Verdana" pitchFamily="-111" charset="0"/>
              <a:cs typeface="Arial" pitchFamily="-111" charset="-52"/>
            </a:endParaRPr>
          </a:p>
        </p:txBody>
      </p:sp>
      <p:sp>
        <p:nvSpPr>
          <p:cNvPr id="4" name="Rectangle 27"/>
          <p:cNvSpPr>
            <a:spLocks noGrp="1" noChangeArrowheads="1"/>
          </p:cNvSpPr>
          <p:nvPr>
            <p:ph type="sldNum" sz="quarter" idx="11"/>
          </p:nvPr>
        </p:nvSpPr>
        <p:spPr>
          <a:xfrm>
            <a:off x="399522" y="6335714"/>
            <a:ext cx="385236" cy="152400"/>
          </a:xfrm>
          <a:prstGeom prst="rect">
            <a:avLst/>
          </a:prstGeom>
          <a:ln/>
        </p:spPr>
        <p:txBody>
          <a:bodyPr/>
          <a:lstStyle>
            <a:lvl1pPr>
              <a:defRPr/>
            </a:lvl1pPr>
          </a:lstStyle>
          <a:p>
            <a:pPr algn="l" rtl="0" eaLnBrk="0" fontAlgn="base" hangingPunct="0">
              <a:spcBef>
                <a:spcPct val="50000"/>
              </a:spcBef>
              <a:spcAft>
                <a:spcPct val="0"/>
              </a:spcAft>
              <a:defRPr/>
            </a:pPr>
            <a:r>
              <a:rPr lang="en-US" sz="800" b="1" kern="1200" dirty="0">
                <a:solidFill>
                  <a:srgbClr val="484848"/>
                </a:solidFill>
                <a:latin typeface="Verdana" pitchFamily="-111" charset="0"/>
                <a:cs typeface="Arial" pitchFamily="-111" charset="-52"/>
              </a:rPr>
              <a:t>Page </a:t>
            </a:r>
            <a:fld id="{FD6C64E5-04FC-41BA-A021-FA9BEBAD0595}"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defRPr/>
              </a:pPr>
              <a:t>‹#›</a:t>
            </a:fld>
            <a:endParaRPr lang="en-US" sz="800" b="1"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2"/>
          <p:cNvSpPr>
            <a:spLocks noGrp="1" noChangeArrowheads="1"/>
          </p:cNvSpPr>
          <p:nvPr>
            <p:ph type="sldNum" sz="quarter" idx="10"/>
          </p:nvPr>
        </p:nvSpPr>
        <p:spPr>
          <a:xfrm>
            <a:off x="401638" y="6341746"/>
            <a:ext cx="385762" cy="152400"/>
          </a:xfrm>
          <a:prstGeom prst="rect">
            <a:avLst/>
          </a:prstGeom>
        </p:spPr>
        <p:txBody>
          <a:bodyPr/>
          <a:lstStyle>
            <a:lvl1pPr>
              <a:defRPr/>
            </a:lvl1pPr>
          </a:lstStyle>
          <a:p>
            <a:pPr algn="l" rtl="0" eaLnBrk="0" fontAlgn="base" hangingPunct="0">
              <a:spcBef>
                <a:spcPct val="50000"/>
              </a:spcBef>
              <a:spcAft>
                <a:spcPct val="0"/>
              </a:spcAft>
              <a:defRPr/>
            </a:pPr>
            <a:r>
              <a:rPr lang="en-US" sz="800" b="1" kern="1200">
                <a:solidFill>
                  <a:srgbClr val="484848"/>
                </a:solidFill>
                <a:latin typeface="Verdana" pitchFamily="-111" charset="0"/>
                <a:cs typeface="Arial" pitchFamily="-111" charset="-52"/>
              </a:rPr>
              <a:t>Page </a:t>
            </a:r>
            <a:fld id="{9DEC6000-8B27-43C1-A66F-108B450D75BA}"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defRPr/>
              </a:pPr>
              <a:t>‹#›</a:t>
            </a:fld>
            <a:endParaRPr lang="en-US" sz="800" b="1" kern="1200">
              <a:solidFill>
                <a:srgbClr val="484848"/>
              </a:solidFill>
              <a:latin typeface="Verdana" pitchFamily="-111" charset="0"/>
              <a:cs typeface="Arial" pitchFamily="-111" charset="-52"/>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bwMode="gray">
          <a:xfrm>
            <a:off x="7658101" y="0"/>
            <a:ext cx="1485900" cy="3962400"/>
          </a:xfrm>
          <a:prstGeom prst="rect">
            <a:avLst/>
          </a:prstGeom>
          <a:solidFill>
            <a:schemeClr val="bg1"/>
          </a:solidFill>
          <a:ln w="9525" cap="flat" cmpd="sng" algn="ctr">
            <a:noFill/>
            <a:prstDash val="solid"/>
            <a:round/>
            <a:headEnd type="none" w="med" len="med"/>
            <a:tailEnd type="none" w="med" len="med"/>
          </a:ln>
          <a:effectLst/>
        </p:spPr>
        <p:txBody>
          <a:bodyPr wrap="none" lIns="0" tIns="0" rIns="0" bIns="0" anchor="ctr"/>
          <a:lstStyle/>
          <a:p>
            <a:pPr algn="ctr" rtl="0" eaLnBrk="0" fontAlgn="base" hangingPunct="0">
              <a:spcBef>
                <a:spcPct val="50000"/>
              </a:spcBef>
              <a:spcAft>
                <a:spcPct val="0"/>
              </a:spcAft>
              <a:defRPr/>
            </a:pPr>
            <a:endParaRPr lang="en-US" sz="2400" kern="1200" dirty="0">
              <a:solidFill>
                <a:srgbClr val="CCCCCC"/>
              </a:solidFill>
              <a:latin typeface="Verdana" pitchFamily="-111" charset="0"/>
              <a:cs typeface="Arial" pitchFamily="-111" charset="-52"/>
            </a:endParaRPr>
          </a:p>
        </p:txBody>
      </p:sp>
      <p:sp>
        <p:nvSpPr>
          <p:cNvPr id="2" name="Title 1"/>
          <p:cNvSpPr>
            <a:spLocks noGrp="1"/>
          </p:cNvSpPr>
          <p:nvPr>
            <p:ph type="title"/>
          </p:nvPr>
        </p:nvSpPr>
        <p:spPr>
          <a:xfrm>
            <a:off x="409580" y="406415"/>
            <a:ext cx="8258174" cy="819151"/>
          </a:xfrm>
          <a:prstGeom prst="rect">
            <a:avLst/>
          </a:prstGeom>
        </p:spPr>
        <p:txBody>
          <a:bodyPr lIns="91440" tIns="45720" rIns="91440" bIns="4572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09580" y="1447800"/>
            <a:ext cx="8258174" cy="4648200"/>
          </a:xfrm>
          <a:prstGeom prst="rect">
            <a:avLst/>
          </a:prstGeom>
        </p:spPr>
        <p:txBody>
          <a:bodyPr lIns="91440" tIns="45720" rIns="9144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384179" y="6333067"/>
            <a:ext cx="441324" cy="228600"/>
          </a:xfrm>
          <a:prstGeom prst="rect">
            <a:avLst/>
          </a:prstGeom>
        </p:spPr>
        <p:txBody>
          <a:bodyPr lIns="91440" tIns="45720" rIns="91440" bIns="45720"/>
          <a:lstStyle>
            <a:lvl1pPr>
              <a:defRPr/>
            </a:lvl1pPr>
          </a:lstStyle>
          <a:p>
            <a:pPr algn="ctr" rtl="0" eaLnBrk="0" fontAlgn="base" hangingPunct="0">
              <a:spcBef>
                <a:spcPct val="50000"/>
              </a:spcBef>
              <a:spcAft>
                <a:spcPct val="0"/>
              </a:spcAft>
              <a:defRPr/>
            </a:pPr>
            <a:fld id="{ADB34B9E-54B4-42F5-B07B-29E5567FC0BA}" type="slidenum">
              <a:rPr lang="en-US" sz="2400" b="1" kern="1200">
                <a:solidFill>
                  <a:srgbClr val="CCCCCC"/>
                </a:solidFill>
                <a:latin typeface="Verdana" pitchFamily="-111" charset="0"/>
                <a:cs typeface="Arial" pitchFamily="-111" charset="-52"/>
              </a:rPr>
              <a:pPr algn="ctr" rtl="0" eaLnBrk="0" fontAlgn="base" hangingPunct="0">
                <a:spcBef>
                  <a:spcPct val="50000"/>
                </a:spcBef>
                <a:spcAft>
                  <a:spcPct val="0"/>
                </a:spcAft>
                <a:defRPr/>
              </a:pPr>
              <a:t>‹#›</a:t>
            </a:fld>
            <a:endParaRPr lang="en-US" sz="2400" b="1" kern="1200" dirty="0">
              <a:solidFill>
                <a:srgbClr val="CCCCCC"/>
              </a:solidFill>
              <a:latin typeface="Verdana" pitchFamily="-111" charset="0"/>
              <a:cs typeface="Arial" pitchFamily="-111" charset="-5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fld id="{16D7E2EB-50DF-4A59-94BF-1CE8F2F29791}" type="datetime1">
              <a:rPr lang="en-US"/>
              <a:pPr/>
              <a:t>5/25/2011</a:t>
            </a:fld>
            <a:endParaRPr lang="en-US" dirty="0"/>
          </a:p>
        </p:txBody>
      </p:sp>
      <p:sp>
        <p:nvSpPr>
          <p:cNvPr id="6" name="Rectangle 27"/>
          <p:cNvSpPr>
            <a:spLocks noGrp="1" noChangeArrowheads="1"/>
          </p:cNvSpPr>
          <p:nvPr>
            <p:ph type="sldNum" sz="quarter" idx="11"/>
          </p:nvPr>
        </p:nvSpPr>
        <p:spPr>
          <a:ln/>
        </p:spPr>
        <p:txBody>
          <a:bodyPr/>
          <a:lstStyle>
            <a:lvl1pPr>
              <a:defRPr/>
            </a:lvl1pPr>
          </a:lstStyle>
          <a:p>
            <a:r>
              <a:rPr lang="en-US" dirty="0"/>
              <a:t>Page </a:t>
            </a:r>
            <a:fld id="{892297EA-A547-4EA3-8B33-642D087292B0}" type="slidenum">
              <a:rPr lang="en-US"/>
              <a:pPr/>
              <a:t>‹#›</a:t>
            </a:fld>
            <a:endParaRPr lang="en-US" dirty="0"/>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ver Slide 1">
    <p:bg>
      <p:bgRef idx="1001">
        <a:schemeClr val="bg1"/>
      </p:bgRef>
    </p:bg>
    <p:spTree>
      <p:nvGrpSpPr>
        <p:cNvPr id="1" name=""/>
        <p:cNvGrpSpPr/>
        <p:nvPr/>
      </p:nvGrpSpPr>
      <p:grpSpPr>
        <a:xfrm>
          <a:off x="0" y="0"/>
          <a:ext cx="0" cy="0"/>
          <a:chOff x="0" y="0"/>
          <a:chExt cx="0" cy="0"/>
        </a:xfrm>
      </p:grpSpPr>
      <p:pic>
        <p:nvPicPr>
          <p:cNvPr id="11" name="Picture 10" descr="intrnl_cnsmr_exp_cvr_2.jpg"/>
          <p:cNvPicPr>
            <a:picLocks noChangeAspect="1"/>
          </p:cNvPicPr>
          <p:nvPr userDrawn="1"/>
        </p:nvPicPr>
        <p:blipFill>
          <a:blip r:embed="rId2"/>
          <a:srcRect t="8496"/>
          <a:stretch>
            <a:fillRect/>
          </a:stretch>
        </p:blipFill>
        <p:spPr>
          <a:xfrm>
            <a:off x="2" y="0"/>
            <a:ext cx="7543799" cy="6401299"/>
          </a:xfrm>
          <a:prstGeom prst="rect">
            <a:avLst/>
          </a:prstGeom>
        </p:spPr>
      </p:pic>
      <p:sp>
        <p:nvSpPr>
          <p:cNvPr id="20" name="Title 19"/>
          <p:cNvSpPr>
            <a:spLocks noGrp="1"/>
          </p:cNvSpPr>
          <p:nvPr>
            <p:ph type="title"/>
          </p:nvPr>
        </p:nvSpPr>
        <p:spPr bwMode="gray">
          <a:xfrm>
            <a:off x="815976" y="1143000"/>
            <a:ext cx="5432425" cy="1157561"/>
          </a:xfrm>
          <a:prstGeom prst="rect">
            <a:avLst/>
          </a:prstGeom>
        </p:spPr>
        <p:txBody>
          <a:bodyPr lIns="0" tIns="0" rIns="0" bIns="0"/>
          <a:lstStyle>
            <a:lvl1pPr>
              <a:defRPr sz="2800">
                <a:solidFill>
                  <a:schemeClr val="bg2"/>
                </a:solidFill>
              </a:defRPr>
            </a:lvl1pPr>
          </a:lstStyle>
          <a:p>
            <a:r>
              <a:rPr lang="en-US" dirty="0" smtClean="0"/>
              <a:t>Click to edit Master title style</a:t>
            </a:r>
            <a:endParaRPr lang="en-US" dirty="0"/>
          </a:p>
        </p:txBody>
      </p:sp>
      <p:sp>
        <p:nvSpPr>
          <p:cNvPr id="10" name="Text Placeholder 21"/>
          <p:cNvSpPr>
            <a:spLocks noGrp="1"/>
          </p:cNvSpPr>
          <p:nvPr>
            <p:ph type="body" sz="quarter" idx="10"/>
          </p:nvPr>
        </p:nvSpPr>
        <p:spPr bwMode="gray">
          <a:xfrm>
            <a:off x="815975" y="2499360"/>
            <a:ext cx="5638800"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16" name="TextBox 15"/>
          <p:cNvSpPr txBox="1"/>
          <p:nvPr userDrawn="1"/>
        </p:nvSpPr>
        <p:spPr>
          <a:xfrm>
            <a:off x="828677" y="6361988"/>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sp>
        <p:nvSpPr>
          <p:cNvPr id="18" name="Footer Placeholder 9"/>
          <p:cNvSpPr>
            <a:spLocks noGrp="1"/>
          </p:cNvSpPr>
          <p:nvPr>
            <p:ph type="ftr" sz="quarter" idx="3"/>
          </p:nvPr>
        </p:nvSpPr>
        <p:spPr>
          <a:xfrm>
            <a:off x="824970" y="6469677"/>
            <a:ext cx="4890029" cy="92333"/>
          </a:xfrm>
          <a:prstGeom prst="rect">
            <a:avLst/>
          </a:prstGeom>
        </p:spPr>
        <p:txBody>
          <a:bodyPr vert="horz" wrap="square" lIns="0" tIns="0" rIns="0" bIns="0" rtlCol="0" anchor="t">
            <a:spAutoFit/>
          </a:bodyPr>
          <a:lstStyle>
            <a:lvl1pPr algn="l">
              <a:defRPr sz="600">
                <a:solidFill>
                  <a:srgbClr val="484848"/>
                </a:solidFill>
              </a:defRPr>
            </a:lvl1pPr>
          </a:lstStyle>
          <a:p>
            <a:pPr rtl="0" eaLnBrk="0" fontAlgn="base" hangingPunct="0">
              <a:spcBef>
                <a:spcPct val="50000"/>
              </a:spcBef>
              <a:spcAft>
                <a:spcPct val="0"/>
              </a:spcAft>
            </a:pPr>
            <a:endParaRPr lang="en-US" kern="1200" dirty="0">
              <a:latin typeface="Verdana" pitchFamily="-111" charset="0"/>
              <a:cs typeface="Arial" pitchFamily="-111" charset="-52"/>
            </a:endParaRPr>
          </a:p>
        </p:txBody>
      </p:sp>
      <p:pic>
        <p:nvPicPr>
          <p:cNvPr id="9" name="Picture 8" descr="att_rp_hz_rgb_grd_pos.png"/>
          <p:cNvPicPr>
            <a:picLocks noChangeAspect="1"/>
          </p:cNvPicPr>
          <p:nvPr userDrawn="1"/>
        </p:nvPicPr>
        <p:blipFill>
          <a:blip r:embed="rId3"/>
          <a:stretch>
            <a:fillRect/>
          </a:stretch>
        </p:blipFill>
        <p:spPr>
          <a:xfrm>
            <a:off x="6832977" y="6096002"/>
            <a:ext cx="1952248" cy="5486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Slide 2">
    <p:bg>
      <p:bgRef idx="1001">
        <a:schemeClr val="bg1"/>
      </p:bgRef>
    </p:bg>
    <p:spTree>
      <p:nvGrpSpPr>
        <p:cNvPr id="1" name=""/>
        <p:cNvGrpSpPr/>
        <p:nvPr/>
      </p:nvGrpSpPr>
      <p:grpSpPr>
        <a:xfrm>
          <a:off x="0" y="0"/>
          <a:ext cx="0" cy="0"/>
          <a:chOff x="0" y="0"/>
          <a:chExt cx="0" cy="0"/>
        </a:xfrm>
      </p:grpSpPr>
      <p:pic>
        <p:nvPicPr>
          <p:cNvPr id="7" name="Picture 6" descr="titleslide2.png"/>
          <p:cNvPicPr>
            <a:picLocks noChangeAspect="1"/>
          </p:cNvPicPr>
          <p:nvPr userDrawn="1"/>
        </p:nvPicPr>
        <p:blipFill>
          <a:blip r:embed="rId2"/>
          <a:srcRect t="17750"/>
          <a:stretch>
            <a:fillRect/>
          </a:stretch>
        </p:blipFill>
        <p:spPr>
          <a:xfrm>
            <a:off x="0" y="0"/>
            <a:ext cx="7239000" cy="6333854"/>
          </a:xfrm>
          <a:prstGeom prst="rect">
            <a:avLst/>
          </a:prstGeom>
        </p:spPr>
      </p:pic>
      <p:sp>
        <p:nvSpPr>
          <p:cNvPr id="20" name="Title 19"/>
          <p:cNvSpPr>
            <a:spLocks noGrp="1"/>
          </p:cNvSpPr>
          <p:nvPr>
            <p:ph type="title" hasCustomPrompt="1"/>
          </p:nvPr>
        </p:nvSpPr>
        <p:spPr bwMode="gray">
          <a:xfrm>
            <a:off x="815976" y="1152201"/>
            <a:ext cx="5280024" cy="1556053"/>
          </a:xfrm>
          <a:prstGeom prst="rect">
            <a:avLst/>
          </a:prstGeom>
        </p:spPr>
        <p:txBody>
          <a:bodyPr lIns="0" tIns="0" rIns="0" bIns="0"/>
          <a:lstStyle>
            <a:lvl1pPr>
              <a:defRPr sz="3800">
                <a:solidFill>
                  <a:schemeClr val="bg2"/>
                </a:solidFill>
              </a:defRPr>
            </a:lvl1pPr>
          </a:lstStyle>
          <a:p>
            <a:r>
              <a:rPr lang="en-US" dirty="0" smtClean="0"/>
              <a:t>Click to edit Master </a:t>
            </a:r>
            <a:br>
              <a:rPr lang="en-US" dirty="0" smtClean="0"/>
            </a:br>
            <a:r>
              <a:rPr lang="en-US" dirty="0" smtClean="0"/>
              <a:t>title style</a:t>
            </a:r>
            <a:endParaRPr lang="en-US" dirty="0"/>
          </a:p>
        </p:txBody>
      </p:sp>
      <p:sp>
        <p:nvSpPr>
          <p:cNvPr id="10" name="Text Placeholder 21"/>
          <p:cNvSpPr>
            <a:spLocks noGrp="1"/>
          </p:cNvSpPr>
          <p:nvPr>
            <p:ph type="body" sz="quarter" idx="10"/>
          </p:nvPr>
        </p:nvSpPr>
        <p:spPr bwMode="gray">
          <a:xfrm>
            <a:off x="815976" y="2865120"/>
            <a:ext cx="4518025" cy="381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TextBox 8"/>
          <p:cNvSpPr txBox="1"/>
          <p:nvPr userDrawn="1"/>
        </p:nvSpPr>
        <p:spPr>
          <a:xfrm>
            <a:off x="828677" y="6361988"/>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sp>
        <p:nvSpPr>
          <p:cNvPr id="12" name="Footer Placeholder 11"/>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pic>
        <p:nvPicPr>
          <p:cNvPr id="11" name="Picture 10" descr="att_rp_hz_rgb_grd_pos.png"/>
          <p:cNvPicPr>
            <a:picLocks noChangeAspect="1"/>
          </p:cNvPicPr>
          <p:nvPr userDrawn="1"/>
        </p:nvPicPr>
        <p:blipFill>
          <a:blip r:embed="rId3"/>
          <a:stretch>
            <a:fillRect/>
          </a:stretch>
        </p:blipFill>
        <p:spPr>
          <a:xfrm>
            <a:off x="6832977" y="381002"/>
            <a:ext cx="1952248" cy="54864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Ref idx="1001">
        <a:schemeClr val="bg1"/>
      </p:bgRef>
    </p:bg>
    <p:spTree>
      <p:nvGrpSpPr>
        <p:cNvPr id="1" name=""/>
        <p:cNvGrpSpPr/>
        <p:nvPr/>
      </p:nvGrpSpPr>
      <p:grpSpPr>
        <a:xfrm>
          <a:off x="0" y="0"/>
          <a:ext cx="0" cy="0"/>
          <a:chOff x="0" y="0"/>
          <a:chExt cx="0" cy="0"/>
        </a:xfrm>
      </p:grpSpPr>
      <p:pic>
        <p:nvPicPr>
          <p:cNvPr id="7" name="Picture 6" descr="titleslide2.png"/>
          <p:cNvPicPr>
            <a:picLocks noChangeAspect="1"/>
          </p:cNvPicPr>
          <p:nvPr userDrawn="1"/>
        </p:nvPicPr>
        <p:blipFill>
          <a:blip r:embed="rId2"/>
          <a:srcRect t="10024"/>
          <a:stretch>
            <a:fillRect/>
          </a:stretch>
        </p:blipFill>
        <p:spPr>
          <a:xfrm>
            <a:off x="0" y="0"/>
            <a:ext cx="7772400" cy="6349075"/>
          </a:xfrm>
          <a:prstGeom prst="rect">
            <a:avLst/>
          </a:prstGeom>
        </p:spPr>
      </p:pic>
      <p:sp>
        <p:nvSpPr>
          <p:cNvPr id="20" name="Title 19"/>
          <p:cNvSpPr>
            <a:spLocks noGrp="1"/>
          </p:cNvSpPr>
          <p:nvPr>
            <p:ph type="title"/>
          </p:nvPr>
        </p:nvSpPr>
        <p:spPr bwMode="gray">
          <a:xfrm>
            <a:off x="815976" y="1981200"/>
            <a:ext cx="3756025" cy="1173480"/>
          </a:xfrm>
          <a:prstGeom prst="rect">
            <a:avLst/>
          </a:prstGeom>
        </p:spPr>
        <p:txBody>
          <a:bodyPr lIns="0" tIns="0" rIns="0" bIns="0"/>
          <a:lstStyle>
            <a:lvl1pPr>
              <a:defRPr sz="2800">
                <a:solidFill>
                  <a:schemeClr val="bg2"/>
                </a:solidFill>
              </a:defRPr>
            </a:lvl1pPr>
          </a:lstStyle>
          <a:p>
            <a:r>
              <a:rPr lang="en-US" dirty="0" smtClean="0"/>
              <a:t>Click to edit Master title style</a:t>
            </a:r>
            <a:endParaRPr lang="en-US" dirty="0"/>
          </a:p>
        </p:txBody>
      </p:sp>
      <p:sp>
        <p:nvSpPr>
          <p:cNvPr id="10" name="Text Placeholder 21"/>
          <p:cNvSpPr>
            <a:spLocks noGrp="1"/>
          </p:cNvSpPr>
          <p:nvPr>
            <p:ph type="body" sz="quarter" idx="10"/>
          </p:nvPr>
        </p:nvSpPr>
        <p:spPr bwMode="gray">
          <a:xfrm>
            <a:off x="815975" y="3337560"/>
            <a:ext cx="3302000" cy="9144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pic>
        <p:nvPicPr>
          <p:cNvPr id="8" name="Picture 7" descr="att_rp_hz_rgb_grd_pos.png"/>
          <p:cNvPicPr>
            <a:picLocks noChangeAspect="1"/>
          </p:cNvPicPr>
          <p:nvPr userDrawn="1"/>
        </p:nvPicPr>
        <p:blipFill>
          <a:blip r:embed="rId3"/>
          <a:stretch>
            <a:fillRect/>
          </a:stretch>
        </p:blipFill>
        <p:spPr>
          <a:xfrm>
            <a:off x="6832977" y="6096002"/>
            <a:ext cx="1952248" cy="548641"/>
          </a:xfrm>
          <a:prstGeom prst="rect">
            <a:avLst/>
          </a:prstGeom>
        </p:spPr>
      </p:pic>
      <p:sp>
        <p:nvSpPr>
          <p:cNvPr id="9" name="TextBox 8"/>
          <p:cNvSpPr txBox="1"/>
          <p:nvPr userDrawn="1"/>
        </p:nvSpPr>
        <p:spPr>
          <a:xfrm>
            <a:off x="828677" y="6361988"/>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sp>
        <p:nvSpPr>
          <p:cNvPr id="12" name="Footer Placeholder 11"/>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descr="dividerslide.jpg"/>
          <p:cNvPicPr>
            <a:picLocks noChangeAspect="1"/>
          </p:cNvPicPr>
          <p:nvPr userDrawn="1"/>
        </p:nvPicPr>
        <p:blipFill>
          <a:blip r:embed="rId2"/>
          <a:stretch>
            <a:fillRect/>
          </a:stretch>
        </p:blipFill>
        <p:spPr>
          <a:xfrm>
            <a:off x="5256907" y="1608554"/>
            <a:ext cx="3890268" cy="4504182"/>
          </a:xfrm>
          <a:prstGeom prst="rect">
            <a:avLst/>
          </a:prstGeom>
        </p:spPr>
      </p:pic>
      <p:sp>
        <p:nvSpPr>
          <p:cNvPr id="16" name="Title 19"/>
          <p:cNvSpPr>
            <a:spLocks noGrp="1"/>
          </p:cNvSpPr>
          <p:nvPr>
            <p:ph type="title" hasCustomPrompt="1"/>
          </p:nvPr>
        </p:nvSpPr>
        <p:spPr bwMode="black">
          <a:xfrm>
            <a:off x="815977" y="1493810"/>
            <a:ext cx="5694363" cy="1638300"/>
          </a:xfrm>
          <a:prstGeom prst="rect">
            <a:avLst/>
          </a:prstGeom>
        </p:spPr>
        <p:txBody>
          <a:bodyPr lIns="0" tIns="0" rIns="0" bIns="0"/>
          <a:lstStyle>
            <a:lvl1pPr>
              <a:defRPr sz="3600" b="1">
                <a:solidFill>
                  <a:schemeClr val="tx1"/>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815975" y="324641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0" name="Footer Placeholder 9"/>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6" name="Title 19"/>
          <p:cNvSpPr>
            <a:spLocks noGrp="1"/>
          </p:cNvSpPr>
          <p:nvPr>
            <p:ph type="title" hasCustomPrompt="1"/>
          </p:nvPr>
        </p:nvSpPr>
        <p:spPr bwMode="black">
          <a:xfrm>
            <a:off x="815976" y="2487930"/>
            <a:ext cx="5694363" cy="1638300"/>
          </a:xfrm>
          <a:prstGeom prst="rect">
            <a:avLst/>
          </a:prstGeom>
        </p:spPr>
        <p:txBody>
          <a:bodyPr lIns="0" tIns="0" rIns="0" bIns="0"/>
          <a:lstStyle>
            <a:lvl1pPr>
              <a:defRPr sz="3600" b="1">
                <a:solidFill>
                  <a:srgbClr val="FF7200"/>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815974" y="4240530"/>
            <a:ext cx="5694362" cy="381000"/>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pic>
        <p:nvPicPr>
          <p:cNvPr id="7" name="Picture 6" descr="dividerslide.jpg"/>
          <p:cNvPicPr>
            <a:picLocks noChangeAspect="1"/>
          </p:cNvPicPr>
          <p:nvPr userDrawn="1"/>
        </p:nvPicPr>
        <p:blipFill>
          <a:blip r:embed="rId2"/>
          <a:stretch>
            <a:fillRect/>
          </a:stretch>
        </p:blipFill>
        <p:spPr>
          <a:xfrm flipV="1">
            <a:off x="5279583" y="0"/>
            <a:ext cx="3867592" cy="3357400"/>
          </a:xfrm>
          <a:prstGeom prst="rect">
            <a:avLst/>
          </a:prstGeom>
        </p:spPr>
      </p:pic>
      <p:sp>
        <p:nvSpPr>
          <p:cNvPr id="9" name="Slide Number Placeholder 8"/>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0" name="Footer Placeholder 9"/>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7" name="Picture 6" descr="dividerslide.jpg"/>
          <p:cNvPicPr>
            <a:picLocks noChangeAspect="1"/>
          </p:cNvPicPr>
          <p:nvPr userDrawn="1"/>
        </p:nvPicPr>
        <p:blipFill>
          <a:blip r:embed="rId2"/>
          <a:stretch>
            <a:fillRect/>
          </a:stretch>
        </p:blipFill>
        <p:spPr>
          <a:xfrm>
            <a:off x="5483199" y="960120"/>
            <a:ext cx="3663977" cy="5423215"/>
          </a:xfrm>
          <a:prstGeom prst="rect">
            <a:avLst/>
          </a:prstGeom>
        </p:spPr>
      </p:pic>
      <p:sp>
        <p:nvSpPr>
          <p:cNvPr id="16" name="Title 19"/>
          <p:cNvSpPr>
            <a:spLocks noGrp="1"/>
          </p:cNvSpPr>
          <p:nvPr>
            <p:ph type="title" hasCustomPrompt="1"/>
          </p:nvPr>
        </p:nvSpPr>
        <p:spPr bwMode="black">
          <a:xfrm>
            <a:off x="815976" y="1449706"/>
            <a:ext cx="5280025" cy="1638300"/>
          </a:xfrm>
          <a:prstGeom prst="rect">
            <a:avLst/>
          </a:prstGeom>
        </p:spPr>
        <p:txBody>
          <a:bodyPr lIns="0" tIns="0" rIns="0" bIns="0"/>
          <a:lstStyle>
            <a:lvl1pPr>
              <a:defRPr sz="3600" b="1">
                <a:solidFill>
                  <a:schemeClr val="tx1"/>
                </a:solidFill>
              </a:defRPr>
            </a:lvl1pPr>
          </a:lstStyle>
          <a:p>
            <a:r>
              <a:rPr lang="en-US" dirty="0" smtClean="0"/>
              <a:t>Click to edit Divider title style</a:t>
            </a:r>
            <a:endParaRPr lang="en-US" dirty="0"/>
          </a:p>
        </p:txBody>
      </p:sp>
      <p:sp>
        <p:nvSpPr>
          <p:cNvPr id="17" name="Text Placeholder 21"/>
          <p:cNvSpPr>
            <a:spLocks noGrp="1"/>
          </p:cNvSpPr>
          <p:nvPr>
            <p:ph type="body" sz="quarter" idx="10"/>
          </p:nvPr>
        </p:nvSpPr>
        <p:spPr bwMode="gray">
          <a:xfrm>
            <a:off x="815974" y="3202306"/>
            <a:ext cx="5280026" cy="1141094"/>
          </a:xfrm>
          <a:prstGeom prst="rect">
            <a:avLst/>
          </a:prstGeom>
        </p:spPr>
        <p:txBody>
          <a:bodyPr vert="horz" lIns="0" tIns="0" rIns="0" bIns="0"/>
          <a:lstStyle>
            <a:lvl1pPr>
              <a:defRPr>
                <a:solidFill>
                  <a:schemeClr val="tx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0" name="Footer Placeholder 9"/>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ne column contents page">
    <p:spTree>
      <p:nvGrpSpPr>
        <p:cNvPr id="1" name=""/>
        <p:cNvGrpSpPr/>
        <p:nvPr/>
      </p:nvGrpSpPr>
      <p:grpSpPr>
        <a:xfrm>
          <a:off x="0" y="0"/>
          <a:ext cx="0" cy="0"/>
          <a:chOff x="0" y="0"/>
          <a:chExt cx="0" cy="0"/>
        </a:xfrm>
      </p:grpSpPr>
      <p:sp>
        <p:nvSpPr>
          <p:cNvPr id="8" name="Content Placeholder 2"/>
          <p:cNvSpPr>
            <a:spLocks noGrp="1"/>
          </p:cNvSpPr>
          <p:nvPr>
            <p:ph sz="half" idx="10"/>
          </p:nvPr>
        </p:nvSpPr>
        <p:spPr bwMode="gray">
          <a:xfrm>
            <a:off x="821567" y="1600201"/>
            <a:ext cx="6950834" cy="3334280"/>
          </a:xfrm>
          <a:prstGeom prst="rect">
            <a:avLst/>
          </a:prstGeom>
        </p:spPr>
        <p:txBody>
          <a:bodyPr lIns="0" tIns="0" rIns="0" bIns="0"/>
          <a:lstStyle>
            <a:lvl1pPr>
              <a:defRPr sz="2000">
                <a:solidFill>
                  <a:srgbClr val="484848"/>
                </a:solidFill>
              </a:defRPr>
            </a:lvl1pPr>
            <a:lvl2pPr>
              <a:buClr>
                <a:srgbClr val="484848"/>
              </a:buClr>
              <a:buSzPct val="100000"/>
              <a:defRPr sz="2000">
                <a:solidFill>
                  <a:srgbClr val="484848"/>
                </a:solidFill>
              </a:defRPr>
            </a:lvl2pPr>
            <a:lvl3pPr marL="477838" indent="-188913">
              <a:buClr>
                <a:srgbClr val="484848"/>
              </a:buClr>
              <a:buSzPct val="100000"/>
              <a:defRPr sz="1800">
                <a:solidFill>
                  <a:srgbClr val="484848"/>
                </a:solidFill>
              </a:defRPr>
            </a:lvl3pPr>
            <a:lvl4pPr marL="720725" indent="-207963">
              <a:buClr>
                <a:srgbClr val="484848"/>
              </a:buClr>
              <a:buSzPct val="100000"/>
              <a:defRPr sz="1600">
                <a:solidFill>
                  <a:srgbClr val="484848"/>
                </a:solidFill>
              </a:defRPr>
            </a:lvl4pPr>
            <a:lvl5pPr marL="990600" indent="-225425">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5"/>
          <p:cNvSpPr>
            <a:spLocks noGrp="1"/>
          </p:cNvSpPr>
          <p:nvPr>
            <p:ph type="title"/>
          </p:nvPr>
        </p:nvSpPr>
        <p:spPr>
          <a:xfrm>
            <a:off x="815976" y="380999"/>
            <a:ext cx="6956425" cy="105537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1"/>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2" name="Footer Placeholder 11"/>
          <p:cNvSpPr>
            <a:spLocks noGrp="1"/>
          </p:cNvSpPr>
          <p:nvPr>
            <p:ph type="ftr" sz="quarter" idx="12"/>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pic>
        <p:nvPicPr>
          <p:cNvPr id="13" name="Picture 12" descr="expressive 3.png"/>
          <p:cNvPicPr>
            <a:picLocks noChangeAspect="1"/>
          </p:cNvPicPr>
          <p:nvPr userDrawn="1"/>
        </p:nvPicPr>
        <p:blipFill>
          <a:blip r:embed="rId2"/>
          <a:stretch>
            <a:fillRect/>
          </a:stretch>
        </p:blipFill>
        <p:spPr>
          <a:xfrm>
            <a:off x="7846880" y="0"/>
            <a:ext cx="1297121" cy="3408017"/>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contents page">
    <p:spTree>
      <p:nvGrpSpPr>
        <p:cNvPr id="1" name=""/>
        <p:cNvGrpSpPr/>
        <p:nvPr/>
      </p:nvGrpSpPr>
      <p:grpSpPr>
        <a:xfrm>
          <a:off x="0" y="0"/>
          <a:ext cx="0" cy="0"/>
          <a:chOff x="0" y="0"/>
          <a:chExt cx="0" cy="0"/>
        </a:xfrm>
      </p:grpSpPr>
      <p:sp>
        <p:nvSpPr>
          <p:cNvPr id="6" name="Title 15"/>
          <p:cNvSpPr>
            <a:spLocks noGrp="1"/>
          </p:cNvSpPr>
          <p:nvPr>
            <p:ph type="title"/>
          </p:nvPr>
        </p:nvSpPr>
        <p:spPr>
          <a:xfrm>
            <a:off x="817057" y="380998"/>
            <a:ext cx="7199489" cy="1064848"/>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8" name="Slide Number Placeholder 7"/>
          <p:cNvSpPr>
            <a:spLocks noGrp="1"/>
          </p:cNvSpPr>
          <p:nvPr>
            <p:ph type="sldNum" sz="quarter" idx="13"/>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9" name="Footer Placeholder 8"/>
          <p:cNvSpPr>
            <a:spLocks noGrp="1"/>
          </p:cNvSpPr>
          <p:nvPr>
            <p:ph type="ftr" sz="quarter" idx="14"/>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pic>
        <p:nvPicPr>
          <p:cNvPr id="14" name="Picture 13" descr="dividerbottom.jpg"/>
          <p:cNvPicPr>
            <a:picLocks noChangeAspect="1"/>
          </p:cNvPicPr>
          <p:nvPr userDrawn="1"/>
        </p:nvPicPr>
        <p:blipFill>
          <a:blip r:embed="rId2"/>
          <a:stretch>
            <a:fillRect/>
          </a:stretch>
        </p:blipFill>
        <p:spPr>
          <a:xfrm rot="16200000">
            <a:off x="6643297" y="1289594"/>
            <a:ext cx="3801029" cy="1221843"/>
          </a:xfrm>
          <a:prstGeom prst="rect">
            <a:avLst/>
          </a:prstGeom>
        </p:spPr>
      </p:pic>
      <p:sp>
        <p:nvSpPr>
          <p:cNvPr id="12" name="Content Placeholder 3"/>
          <p:cNvSpPr>
            <a:spLocks noGrp="1"/>
          </p:cNvSpPr>
          <p:nvPr>
            <p:ph sz="half" idx="15"/>
          </p:nvPr>
        </p:nvSpPr>
        <p:spPr bwMode="gray">
          <a:xfrm>
            <a:off x="815976" y="1601308"/>
            <a:ext cx="3521075" cy="3087160"/>
          </a:xfrm>
          <a:prstGeom prst="rect">
            <a:avLst/>
          </a:prstGeom>
        </p:spPr>
        <p:txBody>
          <a:bodyPr lIns="0" tIns="0" rIns="0" bIns="0"/>
          <a:lstStyle>
            <a:lvl1pPr>
              <a:defRPr sz="1800">
                <a:solidFill>
                  <a:srgbClr val="484848"/>
                </a:solidFill>
              </a:defRPr>
            </a:lvl1pPr>
            <a:lvl2pPr marL="206375" indent="-204788">
              <a:buClr>
                <a:srgbClr val="484848"/>
              </a:buClr>
              <a:buSzPct val="100000"/>
              <a:defRPr sz="1800">
                <a:solidFill>
                  <a:srgbClr val="484848"/>
                </a:solidFill>
              </a:defRPr>
            </a:lvl2pPr>
            <a:lvl3pPr marL="461963" indent="-192088">
              <a:buClr>
                <a:srgbClr val="484848"/>
              </a:buClr>
              <a:buSzPct val="100000"/>
              <a:defRPr sz="1700">
                <a:solidFill>
                  <a:srgbClr val="484848"/>
                </a:solidFill>
              </a:defRPr>
            </a:lvl3pPr>
            <a:lvl4pPr>
              <a:buClr>
                <a:srgbClr val="484848"/>
              </a:buClr>
              <a:buSzPct val="100000"/>
              <a:defRPr sz="1500">
                <a:solidFill>
                  <a:srgbClr val="484848"/>
                </a:solidFill>
              </a:defRPr>
            </a:lvl4pPr>
            <a:lvl5pPr>
              <a:buClr>
                <a:srgbClr val="484848"/>
              </a:buClr>
              <a:buSzPct val="100000"/>
              <a:defRPr sz="15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6"/>
          </p:nvPr>
        </p:nvSpPr>
        <p:spPr bwMode="gray">
          <a:xfrm>
            <a:off x="4495801" y="1600383"/>
            <a:ext cx="3521075" cy="3087160"/>
          </a:xfrm>
          <a:prstGeom prst="rect">
            <a:avLst/>
          </a:prstGeom>
        </p:spPr>
        <p:txBody>
          <a:bodyPr lIns="0" tIns="0" rIns="0" bIns="0"/>
          <a:lstStyle>
            <a:lvl1pPr>
              <a:defRPr sz="1800">
                <a:solidFill>
                  <a:srgbClr val="484848"/>
                </a:solidFill>
              </a:defRPr>
            </a:lvl1pPr>
            <a:lvl2pPr marL="206375" indent="-204788">
              <a:buClr>
                <a:srgbClr val="484848"/>
              </a:buClr>
              <a:buSzPct val="100000"/>
              <a:defRPr sz="1800">
                <a:solidFill>
                  <a:srgbClr val="484848"/>
                </a:solidFill>
              </a:defRPr>
            </a:lvl2pPr>
            <a:lvl3pPr marL="461963" indent="-192088">
              <a:buClr>
                <a:srgbClr val="484848"/>
              </a:buClr>
              <a:buSzPct val="100000"/>
              <a:defRPr sz="1700">
                <a:solidFill>
                  <a:srgbClr val="484848"/>
                </a:solidFill>
              </a:defRPr>
            </a:lvl3pPr>
            <a:lvl4pPr>
              <a:buClr>
                <a:srgbClr val="484848"/>
              </a:buClr>
              <a:buSzPct val="100000"/>
              <a:defRPr sz="1500">
                <a:solidFill>
                  <a:srgbClr val="484848"/>
                </a:solidFill>
              </a:defRPr>
            </a:lvl4pPr>
            <a:lvl5pPr>
              <a:buClr>
                <a:srgbClr val="484848"/>
              </a:buClr>
              <a:buSzPct val="100000"/>
              <a:defRPr sz="15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header column page">
    <p:spTree>
      <p:nvGrpSpPr>
        <p:cNvPr id="1" name=""/>
        <p:cNvGrpSpPr/>
        <p:nvPr/>
      </p:nvGrpSpPr>
      <p:grpSpPr>
        <a:xfrm>
          <a:off x="0" y="0"/>
          <a:ext cx="0" cy="0"/>
          <a:chOff x="0" y="0"/>
          <a:chExt cx="0" cy="0"/>
        </a:xfrm>
      </p:grpSpPr>
      <p:sp>
        <p:nvSpPr>
          <p:cNvPr id="5" name="Title 15"/>
          <p:cNvSpPr>
            <a:spLocks noGrp="1"/>
          </p:cNvSpPr>
          <p:nvPr>
            <p:ph type="title"/>
          </p:nvPr>
        </p:nvSpPr>
        <p:spPr>
          <a:xfrm>
            <a:off x="815976" y="381000"/>
            <a:ext cx="7196138" cy="10668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4" name="Content Placeholder 2"/>
          <p:cNvSpPr>
            <a:spLocks noGrp="1"/>
          </p:cNvSpPr>
          <p:nvPr>
            <p:ph sz="half" idx="10"/>
          </p:nvPr>
        </p:nvSpPr>
        <p:spPr bwMode="gray">
          <a:xfrm>
            <a:off x="815976" y="2519890"/>
            <a:ext cx="3521075" cy="3087160"/>
          </a:xfrm>
          <a:prstGeom prst="rect">
            <a:avLst/>
          </a:prstGeom>
        </p:spPr>
        <p:txBody>
          <a:bodyPr lIns="0" tIns="0" rIns="0" bIns="0"/>
          <a:lstStyle>
            <a:lvl1pPr>
              <a:defRPr sz="2000">
                <a:solidFill>
                  <a:srgbClr val="484848"/>
                </a:solidFill>
              </a:defRPr>
            </a:lvl1pPr>
            <a:lvl2pPr marL="206375" indent="-204788">
              <a:buClr>
                <a:srgbClr val="484848"/>
              </a:buClr>
              <a:buSzPct val="100000"/>
              <a:buFont typeface="Verdana"/>
              <a:buChar char="•"/>
              <a:defRPr sz="2000">
                <a:solidFill>
                  <a:srgbClr val="484848"/>
                </a:solidFill>
              </a:defRPr>
            </a:lvl2pPr>
            <a:lvl3pPr marL="461963" indent="-192088">
              <a:buClr>
                <a:srgbClr val="484848"/>
              </a:buClr>
              <a:buSzPct val="100000"/>
              <a:defRPr sz="1800">
                <a:solidFill>
                  <a:srgbClr val="484848"/>
                </a:solidFill>
              </a:defRPr>
            </a:lvl3pPr>
            <a:lvl4pPr>
              <a:buClr>
                <a:srgbClr val="484848"/>
              </a:buClr>
              <a:buSzPct val="100000"/>
              <a:defRPr sz="1600">
                <a:solidFill>
                  <a:srgbClr val="484848"/>
                </a:solidFill>
              </a:defRPr>
            </a:lvl4pPr>
            <a:lvl5pPr>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
          </p:nvPr>
        </p:nvSpPr>
        <p:spPr bwMode="auto">
          <a:xfrm>
            <a:off x="816806" y="1604010"/>
            <a:ext cx="3520245" cy="802639"/>
          </a:xfrm>
          <a:prstGeom prst="rect">
            <a:avLst/>
          </a:prstGeom>
        </p:spPr>
        <p:txBody>
          <a:bodyPr lIns="0" tIns="0" rIns="0" bIns="0" anchor="t"/>
          <a:lstStyle>
            <a:lvl1pPr marL="0" indent="0">
              <a:buNone/>
              <a:defRPr sz="2000" b="1">
                <a:solidFill>
                  <a:srgbClr val="067A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dividerbottom.jpg"/>
          <p:cNvPicPr>
            <a:picLocks noChangeAspect="1"/>
          </p:cNvPicPr>
          <p:nvPr userDrawn="1"/>
        </p:nvPicPr>
        <p:blipFill>
          <a:blip r:embed="rId2"/>
          <a:stretch>
            <a:fillRect/>
          </a:stretch>
        </p:blipFill>
        <p:spPr>
          <a:xfrm rot="16200000">
            <a:off x="6635208" y="1289594"/>
            <a:ext cx="3801029" cy="1221843"/>
          </a:xfrm>
          <a:prstGeom prst="rect">
            <a:avLst/>
          </a:prstGeom>
        </p:spPr>
      </p:pic>
      <p:sp>
        <p:nvSpPr>
          <p:cNvPr id="11" name="Slide Number Placeholder 10"/>
          <p:cNvSpPr>
            <a:spLocks noGrp="1"/>
          </p:cNvSpPr>
          <p:nvPr>
            <p:ph type="sldNum" sz="quarter" idx="15"/>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3" name="Footer Placeholder 12"/>
          <p:cNvSpPr>
            <a:spLocks noGrp="1"/>
          </p:cNvSpPr>
          <p:nvPr>
            <p:ph type="ftr" sz="quarter" idx="16"/>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
        <p:nvSpPr>
          <p:cNvPr id="10" name="Content Placeholder 2"/>
          <p:cNvSpPr>
            <a:spLocks noGrp="1"/>
          </p:cNvSpPr>
          <p:nvPr>
            <p:ph sz="half" idx="17"/>
          </p:nvPr>
        </p:nvSpPr>
        <p:spPr bwMode="gray">
          <a:xfrm>
            <a:off x="4492626" y="2510366"/>
            <a:ext cx="3519488" cy="3087160"/>
          </a:xfrm>
          <a:prstGeom prst="rect">
            <a:avLst/>
          </a:prstGeom>
        </p:spPr>
        <p:txBody>
          <a:bodyPr lIns="0" tIns="0" rIns="0" bIns="0"/>
          <a:lstStyle>
            <a:lvl1pPr>
              <a:defRPr sz="2000">
                <a:solidFill>
                  <a:srgbClr val="484848"/>
                </a:solidFill>
              </a:defRPr>
            </a:lvl1pPr>
            <a:lvl2pPr marL="206375" indent="-204788">
              <a:buClr>
                <a:srgbClr val="484848"/>
              </a:buClr>
              <a:buSzPct val="100000"/>
              <a:buFont typeface="Verdana"/>
              <a:buChar char="•"/>
              <a:defRPr sz="2000">
                <a:solidFill>
                  <a:srgbClr val="484848"/>
                </a:solidFill>
              </a:defRPr>
            </a:lvl2pPr>
            <a:lvl3pPr marL="461963" indent="-192088">
              <a:buClr>
                <a:srgbClr val="484848"/>
              </a:buClr>
              <a:buSzPct val="100000"/>
              <a:defRPr sz="1800">
                <a:solidFill>
                  <a:srgbClr val="484848"/>
                </a:solidFill>
              </a:defRPr>
            </a:lvl3pPr>
            <a:lvl4pPr>
              <a:buClr>
                <a:srgbClr val="484848"/>
              </a:buClr>
              <a:buSzPct val="100000"/>
              <a:defRPr sz="1600">
                <a:solidFill>
                  <a:srgbClr val="484848"/>
                </a:solidFill>
              </a:defRPr>
            </a:lvl4pPr>
            <a:lvl5pPr>
              <a:buClr>
                <a:schemeClr val="accent1"/>
              </a:buClr>
              <a:buSzPct val="100000"/>
              <a:defRPr sz="1600">
                <a:solidFill>
                  <a:srgbClr val="484848"/>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8"/>
          </p:nvPr>
        </p:nvSpPr>
        <p:spPr bwMode="auto">
          <a:xfrm>
            <a:off x="4491869" y="1594486"/>
            <a:ext cx="3520245" cy="802639"/>
          </a:xfrm>
          <a:prstGeom prst="rect">
            <a:avLst/>
          </a:prstGeom>
        </p:spPr>
        <p:txBody>
          <a:bodyPr lIns="0" tIns="0" rIns="0" bIns="0" anchor="t"/>
          <a:lstStyle>
            <a:lvl1pPr marL="0" indent="0">
              <a:buNone/>
              <a:defRPr sz="2000" b="1">
                <a:solidFill>
                  <a:srgbClr val="067A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5" name="Title 15"/>
          <p:cNvSpPr>
            <a:spLocks noGrp="1"/>
          </p:cNvSpPr>
          <p:nvPr>
            <p:ph type="title"/>
          </p:nvPr>
        </p:nvSpPr>
        <p:spPr>
          <a:xfrm>
            <a:off x="815975" y="381000"/>
            <a:ext cx="6933623" cy="103632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pic>
        <p:nvPicPr>
          <p:cNvPr id="6" name="Picture 5" descr="expressive 3.png"/>
          <p:cNvPicPr>
            <a:picLocks noChangeAspect="1"/>
          </p:cNvPicPr>
          <p:nvPr userDrawn="1"/>
        </p:nvPicPr>
        <p:blipFill>
          <a:blip r:embed="rId2"/>
          <a:stretch>
            <a:fillRect/>
          </a:stretch>
        </p:blipFill>
        <p:spPr>
          <a:xfrm>
            <a:off x="7850055" y="1"/>
            <a:ext cx="1297121" cy="3408017"/>
          </a:xfrm>
          <a:prstGeom prst="rect">
            <a:avLst/>
          </a:prstGeom>
        </p:spPr>
      </p:pic>
      <p:sp>
        <p:nvSpPr>
          <p:cNvPr id="11" name="Slide Number Placeholder 10"/>
          <p:cNvSpPr>
            <a:spLocks noGrp="1"/>
          </p:cNvSpPr>
          <p:nvPr>
            <p:ph type="sldNum" sz="quarter" idx="10"/>
          </p:nvPr>
        </p:nvSpPr>
        <p:spPr/>
        <p:txBody>
          <a:bodyPr/>
          <a:lstStyle/>
          <a:p>
            <a:pPr algn="l" rtl="0" eaLnBrk="0" fontAlgn="base" hangingPunct="0">
              <a:spcBef>
                <a:spcPct val="50000"/>
              </a:spcBef>
              <a:spcAft>
                <a:spcPct val="0"/>
              </a:spcAft>
            </a:pPr>
            <a:fld id="{1DEFE11F-158B-594E-8BEE-CC26B87FEB38}"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pPr>
              <a:t>‹#›</a:t>
            </a:fld>
            <a:endParaRPr lang="en-US" sz="800" b="1" kern="1200" dirty="0">
              <a:solidFill>
                <a:srgbClr val="484848"/>
              </a:solidFill>
              <a:latin typeface="Verdana" pitchFamily="-111" charset="0"/>
              <a:cs typeface="Arial" pitchFamily="-111" charset="-52"/>
            </a:endParaRPr>
          </a:p>
        </p:txBody>
      </p:sp>
      <p:sp>
        <p:nvSpPr>
          <p:cNvPr id="12" name="Footer Placeholder 11"/>
          <p:cNvSpPr>
            <a:spLocks noGrp="1"/>
          </p:cNvSpPr>
          <p:nvPr>
            <p:ph type="ftr" sz="quarter" idx="11"/>
          </p:nvPr>
        </p:nvSpPr>
        <p:spPr/>
        <p:txBody>
          <a:bodyPr/>
          <a:lstStyle/>
          <a:p>
            <a:pPr algn="l" rtl="0" eaLnBrk="0" fontAlgn="base" hangingPunct="0">
              <a:spcBef>
                <a:spcPct val="50000"/>
              </a:spcBef>
              <a:spcAft>
                <a:spcPct val="0"/>
              </a:spcAft>
            </a:pPr>
            <a:endParaRPr lang="en-US" sz="600"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fld id="{FEFD9D55-273B-457F-8276-7B6D9FB4A67C}" type="datetime1">
              <a:rPr lang="en-US"/>
              <a:pPr/>
              <a:t>5/25/2011</a:t>
            </a:fld>
            <a:endParaRPr lang="en-US" dirty="0"/>
          </a:p>
        </p:txBody>
      </p:sp>
      <p:sp>
        <p:nvSpPr>
          <p:cNvPr id="6" name="Rectangle 27"/>
          <p:cNvSpPr>
            <a:spLocks noGrp="1" noChangeArrowheads="1"/>
          </p:cNvSpPr>
          <p:nvPr>
            <p:ph type="sldNum" sz="quarter" idx="11"/>
          </p:nvPr>
        </p:nvSpPr>
        <p:spPr>
          <a:ln/>
        </p:spPr>
        <p:txBody>
          <a:bodyPr/>
          <a:lstStyle>
            <a:lvl1pPr>
              <a:defRPr/>
            </a:lvl1pPr>
          </a:lstStyle>
          <a:p>
            <a:r>
              <a:rPr lang="en-US" dirty="0"/>
              <a:t>Page </a:t>
            </a:r>
            <a:fld id="{E8EDA100-E409-4F47-9CA7-6620BDBF6727}" type="slidenum">
              <a:rPr lang="en-US"/>
              <a:pPr/>
              <a:t>‹#›</a:t>
            </a:fld>
            <a:endParaRPr lang="en-US" dirty="0"/>
          </a:p>
        </p:txBody>
      </p:sp>
      <p:pic>
        <p:nvPicPr>
          <p:cNvPr id="7" name="Picture 6"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0378" y="457200"/>
            <a:ext cx="8037513" cy="838200"/>
          </a:xfrm>
          <a:prstGeom prst="rect">
            <a:avLst/>
          </a:prstGeom>
        </p:spPr>
        <p:txBody>
          <a:bodyPr/>
          <a:lstStyle/>
          <a:p>
            <a:r>
              <a:rPr lang="en-US" smtClean="0"/>
              <a:t>Click to edit Master title style</a:t>
            </a:r>
            <a:endParaRPr lang="en-US"/>
          </a:p>
        </p:txBody>
      </p:sp>
      <p:sp>
        <p:nvSpPr>
          <p:cNvPr id="3" name="Rectangle 26"/>
          <p:cNvSpPr>
            <a:spLocks noGrp="1" noChangeArrowheads="1"/>
          </p:cNvSpPr>
          <p:nvPr>
            <p:ph type="dt" sz="half" idx="10"/>
          </p:nvPr>
        </p:nvSpPr>
        <p:spPr>
          <a:xfrm>
            <a:off x="1171582" y="6600829"/>
            <a:ext cx="1114425" cy="157163"/>
          </a:xfrm>
          <a:prstGeom prst="rect">
            <a:avLst/>
          </a:prstGeom>
          <a:ln/>
        </p:spPr>
        <p:txBody>
          <a:bodyPr/>
          <a:lstStyle>
            <a:lvl1pPr>
              <a:defRPr/>
            </a:lvl1pPr>
          </a:lstStyle>
          <a:p>
            <a:pPr algn="ctr" rtl="0" eaLnBrk="0" fontAlgn="base" hangingPunct="0">
              <a:spcBef>
                <a:spcPct val="50000"/>
              </a:spcBef>
              <a:spcAft>
                <a:spcPct val="0"/>
              </a:spcAft>
              <a:defRPr/>
            </a:pPr>
            <a:fld id="{A2A09C14-E66A-4944-A26A-468625620900}" type="datetime4">
              <a:rPr lang="en-US" sz="2400" kern="1200">
                <a:solidFill>
                  <a:srgbClr val="CCCCCC"/>
                </a:solidFill>
                <a:latin typeface="Verdana" pitchFamily="-111" charset="0"/>
                <a:cs typeface="Arial" pitchFamily="-111" charset="-52"/>
              </a:rPr>
              <a:pPr algn="ctr" rtl="0" eaLnBrk="0" fontAlgn="base" hangingPunct="0">
                <a:spcBef>
                  <a:spcPct val="50000"/>
                </a:spcBef>
                <a:spcAft>
                  <a:spcPct val="0"/>
                </a:spcAft>
                <a:defRPr/>
              </a:pPr>
              <a:t>May 25, 2011</a:t>
            </a:fld>
            <a:endParaRPr lang="en-US" sz="2400" kern="1200" dirty="0">
              <a:solidFill>
                <a:srgbClr val="CCCCCC"/>
              </a:solidFill>
              <a:latin typeface="Verdana" pitchFamily="-111" charset="0"/>
              <a:cs typeface="Arial" pitchFamily="-111" charset="-52"/>
            </a:endParaRPr>
          </a:p>
        </p:txBody>
      </p:sp>
      <p:sp>
        <p:nvSpPr>
          <p:cNvPr id="4" name="Rectangle 27"/>
          <p:cNvSpPr>
            <a:spLocks noGrp="1" noChangeArrowheads="1"/>
          </p:cNvSpPr>
          <p:nvPr>
            <p:ph type="sldNum" sz="quarter" idx="11"/>
          </p:nvPr>
        </p:nvSpPr>
        <p:spPr>
          <a:xfrm>
            <a:off x="399522" y="6335714"/>
            <a:ext cx="385236" cy="152400"/>
          </a:xfrm>
          <a:prstGeom prst="rect">
            <a:avLst/>
          </a:prstGeom>
          <a:ln/>
        </p:spPr>
        <p:txBody>
          <a:bodyPr/>
          <a:lstStyle>
            <a:lvl1pPr>
              <a:defRPr/>
            </a:lvl1pPr>
          </a:lstStyle>
          <a:p>
            <a:pPr algn="l" rtl="0" eaLnBrk="0" fontAlgn="base" hangingPunct="0">
              <a:spcBef>
                <a:spcPct val="50000"/>
              </a:spcBef>
              <a:spcAft>
                <a:spcPct val="0"/>
              </a:spcAft>
              <a:defRPr/>
            </a:pPr>
            <a:r>
              <a:rPr lang="en-US" sz="800" b="1" kern="1200" dirty="0">
                <a:solidFill>
                  <a:srgbClr val="484848"/>
                </a:solidFill>
                <a:latin typeface="Verdana" pitchFamily="-111" charset="0"/>
                <a:cs typeface="Arial" pitchFamily="-111" charset="-52"/>
              </a:rPr>
              <a:t>Page </a:t>
            </a:r>
            <a:fld id="{FD6C64E5-04FC-41BA-A021-FA9BEBAD0595}"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defRPr/>
              </a:pPr>
              <a:t>‹#›</a:t>
            </a:fld>
            <a:endParaRPr lang="en-US" sz="800" b="1" kern="1200" dirty="0">
              <a:solidFill>
                <a:srgbClr val="484848"/>
              </a:solidFill>
              <a:latin typeface="Verdana" pitchFamily="-111" charset="0"/>
              <a:cs typeface="Arial" pitchFamily="-111" charset="-5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2"/>
          <p:cNvSpPr>
            <a:spLocks noGrp="1" noChangeArrowheads="1"/>
          </p:cNvSpPr>
          <p:nvPr>
            <p:ph type="sldNum" sz="quarter" idx="10"/>
          </p:nvPr>
        </p:nvSpPr>
        <p:spPr>
          <a:xfrm>
            <a:off x="401638" y="6341746"/>
            <a:ext cx="385762" cy="152400"/>
          </a:xfrm>
          <a:prstGeom prst="rect">
            <a:avLst/>
          </a:prstGeom>
        </p:spPr>
        <p:txBody>
          <a:bodyPr/>
          <a:lstStyle>
            <a:lvl1pPr>
              <a:defRPr/>
            </a:lvl1pPr>
          </a:lstStyle>
          <a:p>
            <a:pPr algn="l" rtl="0" eaLnBrk="0" fontAlgn="base" hangingPunct="0">
              <a:spcBef>
                <a:spcPct val="50000"/>
              </a:spcBef>
              <a:spcAft>
                <a:spcPct val="0"/>
              </a:spcAft>
              <a:defRPr/>
            </a:pPr>
            <a:r>
              <a:rPr lang="en-US" sz="800" b="1" kern="1200">
                <a:solidFill>
                  <a:srgbClr val="484848"/>
                </a:solidFill>
                <a:latin typeface="Verdana" pitchFamily="-111" charset="0"/>
                <a:cs typeface="Arial" pitchFamily="-111" charset="-52"/>
              </a:rPr>
              <a:t>Page </a:t>
            </a:r>
            <a:fld id="{9DEC6000-8B27-43C1-A66F-108B450D75BA}" type="slidenum">
              <a:rPr lang="en-US" sz="800" b="1" kern="1200">
                <a:solidFill>
                  <a:srgbClr val="484848"/>
                </a:solidFill>
                <a:latin typeface="Verdana" pitchFamily="-111" charset="0"/>
                <a:cs typeface="Arial" pitchFamily="-111" charset="-52"/>
              </a:rPr>
              <a:pPr algn="l" rtl="0" eaLnBrk="0" fontAlgn="base" hangingPunct="0">
                <a:spcBef>
                  <a:spcPct val="50000"/>
                </a:spcBef>
                <a:spcAft>
                  <a:spcPct val="0"/>
                </a:spcAft>
                <a:defRPr/>
              </a:pPr>
              <a:t>‹#›</a:t>
            </a:fld>
            <a:endParaRPr lang="en-US" sz="800" b="1" kern="1200">
              <a:solidFill>
                <a:srgbClr val="484848"/>
              </a:solidFill>
              <a:latin typeface="Verdana" pitchFamily="-111" charset="0"/>
              <a:cs typeface="Arial" pitchFamily="-111" charset="-5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bwMode="gray">
          <a:xfrm>
            <a:off x="7658101" y="0"/>
            <a:ext cx="1485900" cy="3962400"/>
          </a:xfrm>
          <a:prstGeom prst="rect">
            <a:avLst/>
          </a:prstGeom>
          <a:solidFill>
            <a:schemeClr val="bg1"/>
          </a:solidFill>
          <a:ln w="9525" cap="flat" cmpd="sng" algn="ctr">
            <a:noFill/>
            <a:prstDash val="solid"/>
            <a:round/>
            <a:headEnd type="none" w="med" len="med"/>
            <a:tailEnd type="none" w="med" len="med"/>
          </a:ln>
          <a:effectLst/>
        </p:spPr>
        <p:txBody>
          <a:bodyPr wrap="none" lIns="0" tIns="0" rIns="0" bIns="0" anchor="ctr"/>
          <a:lstStyle/>
          <a:p>
            <a:pPr algn="ctr" rtl="0" eaLnBrk="0" fontAlgn="base" hangingPunct="0">
              <a:spcBef>
                <a:spcPct val="50000"/>
              </a:spcBef>
              <a:spcAft>
                <a:spcPct val="0"/>
              </a:spcAft>
              <a:defRPr/>
            </a:pPr>
            <a:endParaRPr lang="en-US" sz="2400" kern="1200" dirty="0">
              <a:solidFill>
                <a:srgbClr val="CCCCCC"/>
              </a:solidFill>
              <a:latin typeface="Verdana" pitchFamily="-111" charset="0"/>
              <a:cs typeface="Arial" pitchFamily="-111" charset="-52"/>
            </a:endParaRPr>
          </a:p>
        </p:txBody>
      </p:sp>
      <p:sp>
        <p:nvSpPr>
          <p:cNvPr id="2" name="Title 1"/>
          <p:cNvSpPr>
            <a:spLocks noGrp="1"/>
          </p:cNvSpPr>
          <p:nvPr>
            <p:ph type="title"/>
          </p:nvPr>
        </p:nvSpPr>
        <p:spPr>
          <a:xfrm>
            <a:off x="409580" y="406414"/>
            <a:ext cx="8258174" cy="819151"/>
          </a:xfrm>
          <a:prstGeom prst="rect">
            <a:avLst/>
          </a:prstGeom>
        </p:spPr>
        <p:txBody>
          <a:bodyPr lIns="91440" tIns="45720" rIns="91440" bIns="4572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09580" y="1447800"/>
            <a:ext cx="8258174" cy="4648200"/>
          </a:xfrm>
          <a:prstGeom prst="rect">
            <a:avLst/>
          </a:prstGeom>
        </p:spPr>
        <p:txBody>
          <a:bodyPr lIns="91440" tIns="45720" rIns="91440" bIns="4572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384179" y="6333067"/>
            <a:ext cx="441324" cy="228600"/>
          </a:xfrm>
          <a:prstGeom prst="rect">
            <a:avLst/>
          </a:prstGeom>
        </p:spPr>
        <p:txBody>
          <a:bodyPr lIns="91440" tIns="45720" rIns="91440" bIns="45720"/>
          <a:lstStyle>
            <a:lvl1pPr>
              <a:defRPr/>
            </a:lvl1pPr>
          </a:lstStyle>
          <a:p>
            <a:pPr algn="ctr" rtl="0" eaLnBrk="0" fontAlgn="base" hangingPunct="0">
              <a:spcBef>
                <a:spcPct val="50000"/>
              </a:spcBef>
              <a:spcAft>
                <a:spcPct val="0"/>
              </a:spcAft>
              <a:defRPr/>
            </a:pPr>
            <a:fld id="{ADB34B9E-54B4-42F5-B07B-29E5567FC0BA}" type="slidenum">
              <a:rPr lang="en-US" sz="2400" b="1" kern="1200">
                <a:solidFill>
                  <a:srgbClr val="CCCCCC"/>
                </a:solidFill>
                <a:latin typeface="Verdana" pitchFamily="-111" charset="0"/>
                <a:cs typeface="Arial" pitchFamily="-111" charset="-52"/>
              </a:rPr>
              <a:pPr algn="ctr" rtl="0" eaLnBrk="0" fontAlgn="base" hangingPunct="0">
                <a:spcBef>
                  <a:spcPct val="50000"/>
                </a:spcBef>
                <a:spcAft>
                  <a:spcPct val="0"/>
                </a:spcAft>
                <a:defRPr/>
              </a:pPr>
              <a:t>‹#›</a:t>
            </a:fld>
            <a:endParaRPr lang="en-US" sz="2400" b="1" kern="1200" dirty="0">
              <a:solidFill>
                <a:srgbClr val="CCCCCC"/>
              </a:solidFill>
              <a:latin typeface="Verdana" pitchFamily="-111" charset="0"/>
              <a:cs typeface="Arial" pitchFamily="-111" charset="-5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fld id="{C76B2724-2EDF-4288-BEA8-8E97296B4A42}" type="datetime1">
              <a:rPr lang="en-US"/>
              <a:pPr/>
              <a:t>5/25/2011</a:t>
            </a:fld>
            <a:endParaRPr lang="en-US" dirty="0"/>
          </a:p>
        </p:txBody>
      </p:sp>
      <p:sp>
        <p:nvSpPr>
          <p:cNvPr id="5" name="Rectangle 27"/>
          <p:cNvSpPr>
            <a:spLocks noGrp="1" noChangeArrowheads="1"/>
          </p:cNvSpPr>
          <p:nvPr>
            <p:ph type="sldNum" sz="quarter" idx="11"/>
          </p:nvPr>
        </p:nvSpPr>
        <p:spPr>
          <a:ln/>
        </p:spPr>
        <p:txBody>
          <a:bodyPr/>
          <a:lstStyle>
            <a:lvl1pPr>
              <a:defRPr/>
            </a:lvl1pPr>
          </a:lstStyle>
          <a:p>
            <a:r>
              <a:rPr lang="en-US" dirty="0"/>
              <a:t>Page </a:t>
            </a:r>
            <a:fld id="{0F137D73-852E-4234-9227-CBA09295AA17}" type="slidenum">
              <a:rPr lang="en-US"/>
              <a:pPr/>
              <a:t>‹#›</a:t>
            </a:fld>
            <a:endParaRPr lang="en-US" dirty="0"/>
          </a:p>
        </p:txBody>
      </p:sp>
      <p:pic>
        <p:nvPicPr>
          <p:cNvPr id="6" name="Picture 5" descr="Globe_Alone_rgb.jpg"/>
          <p:cNvPicPr>
            <a:picLocks noChangeAspect="1"/>
          </p:cNvPicPr>
          <p:nvPr userDrawn="1"/>
        </p:nvPicPr>
        <p:blipFill>
          <a:blip r:embed="rId2"/>
          <a:stretch>
            <a:fillRect/>
          </a:stretch>
        </p:blipFill>
        <p:spPr>
          <a:xfrm>
            <a:off x="8522374" y="6226150"/>
            <a:ext cx="351312" cy="351312"/>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6.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460377" y="457200"/>
            <a:ext cx="8037513" cy="8382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77838" y="1485900"/>
            <a:ext cx="8037512" cy="40513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ChangeArrowheads="1"/>
          </p:cNvSpPr>
          <p:nvPr/>
        </p:nvSpPr>
        <p:spPr bwMode="auto">
          <a:xfrm>
            <a:off x="4573589" y="6604000"/>
            <a:ext cx="184725" cy="216982"/>
          </a:xfrm>
          <a:prstGeom prst="rect">
            <a:avLst/>
          </a:prstGeom>
          <a:noFill/>
          <a:ln w="12700">
            <a:noFill/>
            <a:miter lim="800000"/>
            <a:headEnd/>
            <a:tailEnd/>
          </a:ln>
          <a:effectLst/>
        </p:spPr>
        <p:txBody>
          <a:bodyPr wrap="none" lIns="91437" rIns="91437">
            <a:spAutoFit/>
          </a:bodyPr>
          <a:lstStyle/>
          <a:p>
            <a:pPr>
              <a:lnSpc>
                <a:spcPct val="90000"/>
              </a:lnSpc>
              <a:spcBef>
                <a:spcPct val="20000"/>
              </a:spcBef>
            </a:pPr>
            <a:endParaRPr lang="en-US" sz="900" dirty="0">
              <a:solidFill>
                <a:schemeClr val="tx2"/>
              </a:solidFill>
              <a:latin typeface="Arial" pitchFamily="34" charset="0"/>
            </a:endParaRPr>
          </a:p>
        </p:txBody>
      </p:sp>
      <p:sp>
        <p:nvSpPr>
          <p:cNvPr id="34842" name="Rectangle 26"/>
          <p:cNvSpPr>
            <a:spLocks noGrp="1" noChangeArrowheads="1"/>
          </p:cNvSpPr>
          <p:nvPr>
            <p:ph type="dt" sz="half" idx="2"/>
          </p:nvPr>
        </p:nvSpPr>
        <p:spPr bwMode="auto">
          <a:xfrm>
            <a:off x="1171577" y="6605588"/>
            <a:ext cx="1647825" cy="152400"/>
          </a:xfrm>
          <a:prstGeom prst="rect">
            <a:avLst/>
          </a:prstGeom>
          <a:noFill/>
          <a:ln w="9525">
            <a:noFill/>
            <a:miter lim="800000"/>
            <a:headEnd/>
            <a:tailEnd/>
          </a:ln>
          <a:effectLst/>
        </p:spPr>
        <p:txBody>
          <a:bodyPr vert="horz" wrap="square" lIns="91437" tIns="45720" rIns="91437" bIns="45720" numCol="1" anchor="ctr" anchorCtr="0" compatLnSpc="1">
            <a:prstTxWarp prst="textNoShape">
              <a:avLst/>
            </a:prstTxWarp>
          </a:bodyPr>
          <a:lstStyle>
            <a:lvl1pPr eaLnBrk="1" hangingPunct="1">
              <a:spcBef>
                <a:spcPct val="0"/>
              </a:spcBef>
              <a:defRPr sz="900">
                <a:solidFill>
                  <a:schemeClr val="bg1"/>
                </a:solidFill>
                <a:latin typeface="Arial" pitchFamily="34" charset="0"/>
              </a:defRPr>
            </a:lvl1pPr>
          </a:lstStyle>
          <a:p>
            <a:fld id="{FA149EEF-B6B2-4093-8A01-AEEC19E14875}" type="datetime1">
              <a:rPr lang="en-US"/>
              <a:pPr/>
              <a:t>5/25/2011</a:t>
            </a:fld>
            <a:endParaRPr lang="en-US" dirty="0"/>
          </a:p>
        </p:txBody>
      </p:sp>
      <p:sp>
        <p:nvSpPr>
          <p:cNvPr id="34843" name="Rectangle 27"/>
          <p:cNvSpPr>
            <a:spLocks noGrp="1" noChangeArrowheads="1"/>
          </p:cNvSpPr>
          <p:nvPr>
            <p:ph type="sldNum" sz="quarter" idx="4"/>
          </p:nvPr>
        </p:nvSpPr>
        <p:spPr bwMode="gray">
          <a:xfrm>
            <a:off x="381000" y="6604000"/>
            <a:ext cx="819150" cy="152400"/>
          </a:xfrm>
          <a:prstGeom prst="rect">
            <a:avLst/>
          </a:prstGeom>
          <a:noFill/>
          <a:ln w="9525">
            <a:noFill/>
            <a:miter lim="800000"/>
            <a:headEnd/>
            <a:tailEnd/>
          </a:ln>
          <a:effectLst/>
        </p:spPr>
        <p:txBody>
          <a:bodyPr vert="horz" wrap="square" lIns="91437" tIns="45720" rIns="91437" bIns="45720" numCol="1" anchor="ctr" anchorCtr="0" compatLnSpc="1">
            <a:prstTxWarp prst="textNoShape">
              <a:avLst/>
            </a:prstTxWarp>
          </a:bodyPr>
          <a:lstStyle>
            <a:lvl1pPr eaLnBrk="1" hangingPunct="1">
              <a:spcBef>
                <a:spcPct val="0"/>
              </a:spcBef>
              <a:defRPr sz="900">
                <a:solidFill>
                  <a:schemeClr val="bg1"/>
                </a:solidFill>
                <a:latin typeface="Arial" pitchFamily="34" charset="0"/>
              </a:defRPr>
            </a:lvl1pPr>
          </a:lstStyle>
          <a:p>
            <a:r>
              <a:rPr lang="en-US" dirty="0"/>
              <a:t>Page </a:t>
            </a:r>
            <a:fld id="{2A890D2F-2BE8-460C-A325-317B007A5147}" type="slidenum">
              <a:rPr lang="en-US"/>
              <a:pPr/>
              <a:t>‹#›</a:t>
            </a:fld>
            <a:endParaRPr lang="en-US" dirty="0"/>
          </a:p>
        </p:txBody>
      </p:sp>
      <p:sp>
        <p:nvSpPr>
          <p:cNvPr id="34854" name="Text Box 38"/>
          <p:cNvSpPr txBox="1">
            <a:spLocks noChangeArrowheads="1"/>
          </p:cNvSpPr>
          <p:nvPr/>
        </p:nvSpPr>
        <p:spPr bwMode="gray">
          <a:xfrm>
            <a:off x="0" y="6565901"/>
            <a:ext cx="9144000" cy="203133"/>
          </a:xfrm>
          <a:prstGeom prst="rect">
            <a:avLst/>
          </a:prstGeom>
          <a:noFill/>
          <a:ln w="12700">
            <a:noFill/>
            <a:miter lim="800000"/>
            <a:headEnd/>
            <a:tailEnd/>
          </a:ln>
          <a:effectLst/>
        </p:spPr>
        <p:txBody>
          <a:bodyPr lIns="91437" rIns="91437">
            <a:spAutoFit/>
          </a:bodyPr>
          <a:lstStyle/>
          <a:p>
            <a:pPr algn="ctr">
              <a:lnSpc>
                <a:spcPct val="90000"/>
              </a:lnSpc>
              <a:spcBef>
                <a:spcPct val="20000"/>
              </a:spcBef>
            </a:pPr>
            <a:r>
              <a:rPr lang="en-US" sz="800" dirty="0">
                <a:solidFill>
                  <a:schemeClr val="bg1"/>
                </a:solidFill>
                <a:latin typeface="Arial" pitchFamily="34" charset="0"/>
              </a:rPr>
              <a:t>© 2009 AT&amp;T Intellectual Property. All rights reserved. </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88" r:id="rId15"/>
    <p:sldLayoutId id="2147483690" r:id="rId16"/>
    <p:sldLayoutId id="2147483693" r:id="rId17"/>
    <p:sldLayoutId id="2147483742" r:id="rId18"/>
    <p:sldLayoutId id="2147483743" r:id="rId19"/>
  </p:sldLayoutIdLst>
  <p:transition/>
  <p:hf hdr="0" ftr="0" dt="0"/>
  <p:txStyles>
    <p:titleStyle>
      <a:lvl1pPr algn="l" defTabSz="947738" rtl="0" eaLnBrk="0" fontAlgn="base" hangingPunct="0">
        <a:lnSpc>
          <a:spcPct val="105000"/>
        </a:lnSpc>
        <a:spcBef>
          <a:spcPct val="0"/>
        </a:spcBef>
        <a:spcAft>
          <a:spcPct val="0"/>
        </a:spcAft>
        <a:defRPr sz="2600" b="1">
          <a:solidFill>
            <a:schemeClr val="accent1"/>
          </a:solidFill>
          <a:latin typeface="+mj-lt"/>
          <a:ea typeface="MS PGothic" pitchFamily="34" charset="-128"/>
          <a:cs typeface="+mj-cs"/>
        </a:defRPr>
      </a:lvl1pPr>
      <a:lvl2pPr algn="l" defTabSz="947738" rtl="0" eaLnBrk="0" fontAlgn="base" hangingPunct="0">
        <a:lnSpc>
          <a:spcPct val="105000"/>
        </a:lnSpc>
        <a:spcBef>
          <a:spcPct val="0"/>
        </a:spcBef>
        <a:spcAft>
          <a:spcPct val="0"/>
        </a:spcAft>
        <a:defRPr sz="2600" b="1">
          <a:solidFill>
            <a:schemeClr val="accent1"/>
          </a:solidFill>
          <a:latin typeface="Verdana" pitchFamily="-112" charset="0"/>
          <a:ea typeface="MS PGothic" pitchFamily="34" charset="-128"/>
        </a:defRPr>
      </a:lvl2pPr>
      <a:lvl3pPr algn="l" defTabSz="947738" rtl="0" eaLnBrk="0" fontAlgn="base" hangingPunct="0">
        <a:lnSpc>
          <a:spcPct val="105000"/>
        </a:lnSpc>
        <a:spcBef>
          <a:spcPct val="0"/>
        </a:spcBef>
        <a:spcAft>
          <a:spcPct val="0"/>
        </a:spcAft>
        <a:defRPr sz="2600" b="1">
          <a:solidFill>
            <a:schemeClr val="accent1"/>
          </a:solidFill>
          <a:latin typeface="Verdana" pitchFamily="-112" charset="0"/>
          <a:ea typeface="MS PGothic" pitchFamily="34" charset="-128"/>
        </a:defRPr>
      </a:lvl3pPr>
      <a:lvl4pPr algn="l" defTabSz="947738" rtl="0" eaLnBrk="0" fontAlgn="base" hangingPunct="0">
        <a:lnSpc>
          <a:spcPct val="105000"/>
        </a:lnSpc>
        <a:spcBef>
          <a:spcPct val="0"/>
        </a:spcBef>
        <a:spcAft>
          <a:spcPct val="0"/>
        </a:spcAft>
        <a:defRPr sz="2600" b="1">
          <a:solidFill>
            <a:schemeClr val="accent1"/>
          </a:solidFill>
          <a:latin typeface="Verdana" pitchFamily="-112" charset="0"/>
          <a:ea typeface="MS PGothic" pitchFamily="34" charset="-128"/>
        </a:defRPr>
      </a:lvl4pPr>
      <a:lvl5pPr algn="l" defTabSz="947738" rtl="0" eaLnBrk="0" fontAlgn="base" hangingPunct="0">
        <a:lnSpc>
          <a:spcPct val="105000"/>
        </a:lnSpc>
        <a:spcBef>
          <a:spcPct val="0"/>
        </a:spcBef>
        <a:spcAft>
          <a:spcPct val="0"/>
        </a:spcAft>
        <a:defRPr sz="2600" b="1">
          <a:solidFill>
            <a:schemeClr val="accent1"/>
          </a:solidFill>
          <a:latin typeface="Verdana" pitchFamily="-112" charset="0"/>
          <a:ea typeface="MS PGothic" pitchFamily="34" charset="-128"/>
        </a:defRPr>
      </a:lvl5pPr>
      <a:lvl6pPr marL="457200" algn="l" defTabSz="947738" rtl="0" eaLnBrk="0" fontAlgn="base" hangingPunct="0">
        <a:lnSpc>
          <a:spcPct val="105000"/>
        </a:lnSpc>
        <a:spcBef>
          <a:spcPct val="0"/>
        </a:spcBef>
        <a:spcAft>
          <a:spcPct val="0"/>
        </a:spcAft>
        <a:defRPr sz="2600" b="1">
          <a:solidFill>
            <a:schemeClr val="accent1"/>
          </a:solidFill>
          <a:latin typeface="Verdana" pitchFamily="-112" charset="0"/>
        </a:defRPr>
      </a:lvl6pPr>
      <a:lvl7pPr marL="914400" algn="l" defTabSz="947738" rtl="0" eaLnBrk="0" fontAlgn="base" hangingPunct="0">
        <a:lnSpc>
          <a:spcPct val="105000"/>
        </a:lnSpc>
        <a:spcBef>
          <a:spcPct val="0"/>
        </a:spcBef>
        <a:spcAft>
          <a:spcPct val="0"/>
        </a:spcAft>
        <a:defRPr sz="2600" b="1">
          <a:solidFill>
            <a:schemeClr val="accent1"/>
          </a:solidFill>
          <a:latin typeface="Verdana" pitchFamily="-112" charset="0"/>
        </a:defRPr>
      </a:lvl7pPr>
      <a:lvl8pPr marL="1371600" algn="l" defTabSz="947738" rtl="0" eaLnBrk="0" fontAlgn="base" hangingPunct="0">
        <a:lnSpc>
          <a:spcPct val="105000"/>
        </a:lnSpc>
        <a:spcBef>
          <a:spcPct val="0"/>
        </a:spcBef>
        <a:spcAft>
          <a:spcPct val="0"/>
        </a:spcAft>
        <a:defRPr sz="2600" b="1">
          <a:solidFill>
            <a:schemeClr val="accent1"/>
          </a:solidFill>
          <a:latin typeface="Verdana" pitchFamily="-112" charset="0"/>
        </a:defRPr>
      </a:lvl8pPr>
      <a:lvl9pPr marL="1828800" algn="l" defTabSz="947738" rtl="0" eaLnBrk="0" fontAlgn="base" hangingPunct="0">
        <a:lnSpc>
          <a:spcPct val="105000"/>
        </a:lnSpc>
        <a:spcBef>
          <a:spcPct val="0"/>
        </a:spcBef>
        <a:spcAft>
          <a:spcPct val="0"/>
        </a:spcAft>
        <a:defRPr sz="2600" b="1">
          <a:solidFill>
            <a:schemeClr val="accent1"/>
          </a:solidFill>
          <a:latin typeface="Verdana" pitchFamily="-112" charset="0"/>
        </a:defRPr>
      </a:lvl9pPr>
    </p:titleStyle>
    <p:bodyStyle>
      <a:lvl1pPr marL="342900" indent="-342900" algn="l" defTabSz="947738" rtl="0" eaLnBrk="0" fontAlgn="base" hangingPunct="0">
        <a:spcBef>
          <a:spcPct val="20000"/>
        </a:spcBef>
        <a:spcAft>
          <a:spcPct val="20000"/>
        </a:spcAft>
        <a:buClr>
          <a:schemeClr val="tx2"/>
        </a:buClr>
        <a:buSzPct val="100000"/>
        <a:buChar char="•"/>
        <a:defRPr sz="2000">
          <a:solidFill>
            <a:schemeClr val="tx1"/>
          </a:solidFill>
          <a:latin typeface="+mn-lt"/>
          <a:ea typeface="MS PGothic" pitchFamily="34" charset="-128"/>
          <a:cs typeface="+mn-cs"/>
        </a:defRPr>
      </a:lvl1pPr>
      <a:lvl2pPr marL="234950" indent="-233363" algn="l" defTabSz="947738" rtl="0" eaLnBrk="0" fontAlgn="base" hangingPunct="0">
        <a:spcBef>
          <a:spcPct val="10000"/>
        </a:spcBef>
        <a:spcAft>
          <a:spcPct val="30000"/>
        </a:spcAft>
        <a:buClr>
          <a:schemeClr val="tx1"/>
        </a:buClr>
        <a:buSzPct val="80000"/>
        <a:buChar char="•"/>
        <a:defRPr sz="2000">
          <a:solidFill>
            <a:schemeClr val="tx1"/>
          </a:solidFill>
          <a:latin typeface="+mn-lt"/>
          <a:ea typeface="MS PGothic" pitchFamily="34" charset="-128"/>
        </a:defRPr>
      </a:lvl2pPr>
      <a:lvl3pPr marL="461963" indent="-225425" algn="l" defTabSz="947738" rtl="0" eaLnBrk="0" fontAlgn="base" hangingPunct="0">
        <a:spcBef>
          <a:spcPct val="0"/>
        </a:spcBef>
        <a:spcAft>
          <a:spcPct val="20000"/>
        </a:spcAft>
        <a:buClr>
          <a:schemeClr val="tx1"/>
        </a:buClr>
        <a:buSzPct val="80000"/>
        <a:buFont typeface="IB Wb Regular" charset="0"/>
        <a:buChar char="–"/>
        <a:defRPr sz="2400">
          <a:solidFill>
            <a:schemeClr val="tx1"/>
          </a:solidFill>
          <a:latin typeface="+mn-lt"/>
          <a:ea typeface="MS PGothic" pitchFamily="34" charset="-128"/>
        </a:defRPr>
      </a:lvl3pPr>
      <a:lvl4pPr marL="692150" indent="-228600" algn="l" defTabSz="947738" rtl="0" eaLnBrk="0" fontAlgn="base" hangingPunct="0">
        <a:spcBef>
          <a:spcPct val="0"/>
        </a:spcBef>
        <a:spcAft>
          <a:spcPct val="20000"/>
        </a:spcAft>
        <a:buClr>
          <a:schemeClr val="tx1"/>
        </a:buClr>
        <a:buSzPct val="80000"/>
        <a:buChar char="•"/>
        <a:defRPr sz="1600">
          <a:solidFill>
            <a:schemeClr val="tx1"/>
          </a:solidFill>
          <a:latin typeface="+mn-lt"/>
          <a:ea typeface="MS PGothic" pitchFamily="34" charset="-128"/>
        </a:defRPr>
      </a:lvl4pPr>
      <a:lvl5pPr marL="915988" indent="-222250" algn="l" defTabSz="947738" rtl="0" eaLnBrk="0" fontAlgn="base" hangingPunct="0">
        <a:spcBef>
          <a:spcPct val="0"/>
        </a:spcBef>
        <a:spcAft>
          <a:spcPct val="20000"/>
        </a:spcAft>
        <a:buClr>
          <a:schemeClr val="tx1"/>
        </a:buClr>
        <a:buSzPct val="80000"/>
        <a:buFont typeface="Verdana" pitchFamily="34" charset="0"/>
        <a:buChar char="–"/>
        <a:defRPr sz="1600">
          <a:solidFill>
            <a:schemeClr val="tx1"/>
          </a:solidFill>
          <a:latin typeface="+mn-lt"/>
          <a:ea typeface="MS PGothic" pitchFamily="34" charset="-128"/>
        </a:defRPr>
      </a:lvl5pPr>
      <a:lvl6pPr marL="1373188" indent="-222250" algn="l" defTabSz="947738" rtl="0" eaLnBrk="0" fontAlgn="base" hangingPunct="0">
        <a:spcBef>
          <a:spcPct val="0"/>
        </a:spcBef>
        <a:spcAft>
          <a:spcPct val="20000"/>
        </a:spcAft>
        <a:buClr>
          <a:schemeClr val="tx1"/>
        </a:buClr>
        <a:buSzPct val="80000"/>
        <a:buFont typeface="Verdana" pitchFamily="-112" charset="0"/>
        <a:buChar char="–"/>
        <a:defRPr sz="1600">
          <a:solidFill>
            <a:schemeClr val="tx1"/>
          </a:solidFill>
          <a:latin typeface="+mn-lt"/>
          <a:ea typeface="ＭＳ Ｐゴシック" pitchFamily="-112" charset="-128"/>
        </a:defRPr>
      </a:lvl6pPr>
      <a:lvl7pPr marL="1830388" indent="-222250" algn="l" defTabSz="947738" rtl="0" eaLnBrk="0" fontAlgn="base" hangingPunct="0">
        <a:spcBef>
          <a:spcPct val="0"/>
        </a:spcBef>
        <a:spcAft>
          <a:spcPct val="20000"/>
        </a:spcAft>
        <a:buClr>
          <a:schemeClr val="tx1"/>
        </a:buClr>
        <a:buSzPct val="80000"/>
        <a:buFont typeface="Verdana" pitchFamily="-112" charset="0"/>
        <a:buChar char="–"/>
        <a:defRPr sz="1600">
          <a:solidFill>
            <a:schemeClr val="tx1"/>
          </a:solidFill>
          <a:latin typeface="+mn-lt"/>
          <a:ea typeface="ＭＳ Ｐゴシック" pitchFamily="-112" charset="-128"/>
        </a:defRPr>
      </a:lvl7pPr>
      <a:lvl8pPr marL="2287588" indent="-222250" algn="l" defTabSz="947738" rtl="0" eaLnBrk="0" fontAlgn="base" hangingPunct="0">
        <a:spcBef>
          <a:spcPct val="0"/>
        </a:spcBef>
        <a:spcAft>
          <a:spcPct val="20000"/>
        </a:spcAft>
        <a:buClr>
          <a:schemeClr val="tx1"/>
        </a:buClr>
        <a:buSzPct val="80000"/>
        <a:buFont typeface="Verdana" pitchFamily="-112" charset="0"/>
        <a:buChar char="–"/>
        <a:defRPr sz="1600">
          <a:solidFill>
            <a:schemeClr val="tx1"/>
          </a:solidFill>
          <a:latin typeface="+mn-lt"/>
          <a:ea typeface="ＭＳ Ｐゴシック" pitchFamily="-112" charset="-128"/>
        </a:defRPr>
      </a:lvl8pPr>
      <a:lvl9pPr marL="2744788" indent="-222250" algn="l" defTabSz="947738" rtl="0" eaLnBrk="0" fontAlgn="base" hangingPunct="0">
        <a:spcBef>
          <a:spcPct val="0"/>
        </a:spcBef>
        <a:spcAft>
          <a:spcPct val="20000"/>
        </a:spcAft>
        <a:buClr>
          <a:schemeClr val="tx1"/>
        </a:buClr>
        <a:buSzPct val="80000"/>
        <a:buFont typeface="Verdana" pitchFamily="-112" charset="0"/>
        <a:buChar char="–"/>
        <a:defRPr sz="16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971FA-56AA-41BC-B342-0D8A427E074C}" type="datetimeFigureOut">
              <a:rPr lang="en-US" smtClean="0"/>
              <a:pPr/>
              <a:t>5/25/2011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0B494-5434-45CA-8129-04EB5D6261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5073F-93F3-4F67-9598-AD63AB5B5AC2}" type="datetimeFigureOut">
              <a:rPr lang="en-US" smtClean="0"/>
              <a:pPr/>
              <a:t>5/25/2011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A83C2-437E-4943-B80B-AF7903D7711E}" type="slidenum">
              <a:rPr lang="en-US" smtClean="0"/>
              <a:pPr/>
              <a:t>‹#›</a:t>
            </a:fld>
            <a:endParaRPr lang="en-US"/>
          </a:p>
        </p:txBody>
      </p:sp>
      <p:pic>
        <p:nvPicPr>
          <p:cNvPr id="7" name="Picture 6" descr="Globe_Alone_rgb.jpg"/>
          <p:cNvPicPr>
            <a:picLocks noChangeAspect="1"/>
          </p:cNvPicPr>
          <p:nvPr userDrawn="1"/>
        </p:nvPicPr>
        <p:blipFill>
          <a:blip r:embed="rId13"/>
          <a:stretch>
            <a:fillRect/>
          </a:stretch>
        </p:blipFill>
        <p:spPr>
          <a:xfrm>
            <a:off x="8522374" y="6226150"/>
            <a:ext cx="351312" cy="35131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pull dir="r"/>
  </p:transition>
  <p:timing>
    <p:tnLst>
      <p:par>
        <p:cTn id="1" dur="indefinite" restart="never" nodeType="tmRoot"/>
      </p:par>
    </p:tnLst>
  </p:timing>
  <p:hf hdr="0" dt="0"/>
  <p:txStyles>
    <p:titleStyle>
      <a:lvl1pPr algn="l" defTabSz="947738" rtl="0" eaLnBrk="0" fontAlgn="base" hangingPunct="0">
        <a:lnSpc>
          <a:spcPct val="105000"/>
        </a:lnSpc>
        <a:spcBef>
          <a:spcPct val="0"/>
        </a:spcBef>
        <a:spcAft>
          <a:spcPct val="0"/>
        </a:spcAft>
        <a:defRPr sz="2600" b="1">
          <a:solidFill>
            <a:schemeClr val="accent1"/>
          </a:solidFill>
          <a:latin typeface="+mj-lt"/>
          <a:ea typeface="+mj-ea"/>
          <a:cs typeface="+mj-cs"/>
        </a:defRPr>
      </a:lvl1pPr>
      <a:lvl2pPr algn="l" defTabSz="947738" rtl="0" eaLnBrk="0" fontAlgn="base" hangingPunct="0">
        <a:lnSpc>
          <a:spcPct val="105000"/>
        </a:lnSpc>
        <a:spcBef>
          <a:spcPct val="0"/>
        </a:spcBef>
        <a:spcAft>
          <a:spcPct val="0"/>
        </a:spcAft>
        <a:defRPr sz="2600" b="1">
          <a:solidFill>
            <a:schemeClr val="accent1"/>
          </a:solidFill>
          <a:latin typeface="Verdana" pitchFamily="-111" charset="0"/>
        </a:defRPr>
      </a:lvl2pPr>
      <a:lvl3pPr algn="l" defTabSz="947738" rtl="0" eaLnBrk="0" fontAlgn="base" hangingPunct="0">
        <a:lnSpc>
          <a:spcPct val="105000"/>
        </a:lnSpc>
        <a:spcBef>
          <a:spcPct val="0"/>
        </a:spcBef>
        <a:spcAft>
          <a:spcPct val="0"/>
        </a:spcAft>
        <a:defRPr sz="2600" b="1">
          <a:solidFill>
            <a:schemeClr val="accent1"/>
          </a:solidFill>
          <a:latin typeface="Verdana" pitchFamily="-111" charset="0"/>
        </a:defRPr>
      </a:lvl3pPr>
      <a:lvl4pPr algn="l" defTabSz="947738" rtl="0" eaLnBrk="0" fontAlgn="base" hangingPunct="0">
        <a:lnSpc>
          <a:spcPct val="105000"/>
        </a:lnSpc>
        <a:spcBef>
          <a:spcPct val="0"/>
        </a:spcBef>
        <a:spcAft>
          <a:spcPct val="0"/>
        </a:spcAft>
        <a:defRPr sz="2600" b="1">
          <a:solidFill>
            <a:schemeClr val="accent1"/>
          </a:solidFill>
          <a:latin typeface="Verdana" pitchFamily="-111" charset="0"/>
        </a:defRPr>
      </a:lvl4pPr>
      <a:lvl5pPr algn="l" defTabSz="947738" rtl="0" eaLnBrk="0" fontAlgn="base" hangingPunct="0">
        <a:lnSpc>
          <a:spcPct val="105000"/>
        </a:lnSpc>
        <a:spcBef>
          <a:spcPct val="0"/>
        </a:spcBef>
        <a:spcAft>
          <a:spcPct val="0"/>
        </a:spcAft>
        <a:defRPr sz="2600" b="1">
          <a:solidFill>
            <a:schemeClr val="accent1"/>
          </a:solidFill>
          <a:latin typeface="Verdana" pitchFamily="-111" charset="0"/>
        </a:defRPr>
      </a:lvl5pPr>
      <a:lvl6pPr marL="457200" algn="l" defTabSz="947738" rtl="0" eaLnBrk="0" fontAlgn="base" hangingPunct="0">
        <a:lnSpc>
          <a:spcPct val="105000"/>
        </a:lnSpc>
        <a:spcBef>
          <a:spcPct val="0"/>
        </a:spcBef>
        <a:spcAft>
          <a:spcPct val="0"/>
        </a:spcAft>
        <a:defRPr sz="2600" b="1">
          <a:solidFill>
            <a:schemeClr val="accent1"/>
          </a:solidFill>
          <a:latin typeface="Verdana" pitchFamily="-111" charset="0"/>
        </a:defRPr>
      </a:lvl6pPr>
      <a:lvl7pPr marL="914400" algn="l" defTabSz="947738" rtl="0" eaLnBrk="0" fontAlgn="base" hangingPunct="0">
        <a:lnSpc>
          <a:spcPct val="105000"/>
        </a:lnSpc>
        <a:spcBef>
          <a:spcPct val="0"/>
        </a:spcBef>
        <a:spcAft>
          <a:spcPct val="0"/>
        </a:spcAft>
        <a:defRPr sz="2600" b="1">
          <a:solidFill>
            <a:schemeClr val="accent1"/>
          </a:solidFill>
          <a:latin typeface="Verdana" pitchFamily="-111" charset="0"/>
        </a:defRPr>
      </a:lvl7pPr>
      <a:lvl8pPr marL="1371600" algn="l" defTabSz="947738" rtl="0" eaLnBrk="0" fontAlgn="base" hangingPunct="0">
        <a:lnSpc>
          <a:spcPct val="105000"/>
        </a:lnSpc>
        <a:spcBef>
          <a:spcPct val="0"/>
        </a:spcBef>
        <a:spcAft>
          <a:spcPct val="0"/>
        </a:spcAft>
        <a:defRPr sz="2600" b="1">
          <a:solidFill>
            <a:schemeClr val="accent1"/>
          </a:solidFill>
          <a:latin typeface="Verdana" pitchFamily="-111" charset="0"/>
        </a:defRPr>
      </a:lvl8pPr>
      <a:lvl9pPr marL="1828800" algn="l" defTabSz="947738" rtl="0" eaLnBrk="0" fontAlgn="base" hangingPunct="0">
        <a:lnSpc>
          <a:spcPct val="105000"/>
        </a:lnSpc>
        <a:spcBef>
          <a:spcPct val="0"/>
        </a:spcBef>
        <a:spcAft>
          <a:spcPct val="0"/>
        </a:spcAft>
        <a:defRPr sz="2600" b="1">
          <a:solidFill>
            <a:schemeClr val="accent1"/>
          </a:solidFill>
          <a:latin typeface="Verdana" pitchFamily="-111" charset="0"/>
        </a:defRPr>
      </a:lvl9pPr>
    </p:titleStyle>
    <p:bodyStyle>
      <a:lvl1pPr algn="l" defTabSz="947738" rtl="0" eaLnBrk="0" fontAlgn="base" hangingPunct="0">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eaLnBrk="0" fontAlgn="base" hangingPunct="0">
        <a:spcBef>
          <a:spcPct val="10000"/>
        </a:spcBef>
        <a:spcAft>
          <a:spcPct val="30000"/>
        </a:spcAft>
        <a:buClr>
          <a:schemeClr val="tx1"/>
        </a:buClr>
        <a:buSzPct val="80000"/>
        <a:buChar char="•"/>
        <a:defRPr sz="2000">
          <a:solidFill>
            <a:schemeClr val="tx1"/>
          </a:solidFill>
          <a:latin typeface="+mn-lt"/>
          <a:ea typeface="ＭＳ Ｐゴシック" pitchFamily="-111" charset="-128"/>
        </a:defRPr>
      </a:lvl2pPr>
      <a:lvl3pPr marL="461963" indent="-225425" algn="l" defTabSz="947738" rtl="0" eaLnBrk="0" fontAlgn="base" hangingPunct="0">
        <a:spcBef>
          <a:spcPct val="0"/>
        </a:spcBef>
        <a:spcAft>
          <a:spcPct val="20000"/>
        </a:spcAft>
        <a:buClr>
          <a:schemeClr val="tx1"/>
        </a:buClr>
        <a:buSzPct val="80000"/>
        <a:buFont typeface="IB Wb Regular" pitchFamily="-111" charset="0"/>
        <a:buChar char="–"/>
        <a:defRPr>
          <a:solidFill>
            <a:schemeClr val="tx1"/>
          </a:solidFill>
          <a:latin typeface="+mn-lt"/>
          <a:ea typeface="ＭＳ Ｐゴシック" pitchFamily="-111" charset="-128"/>
        </a:defRPr>
      </a:lvl3pPr>
      <a:lvl4pPr marL="692150" indent="-228600" algn="l" defTabSz="947738" rtl="0" eaLnBrk="0" fontAlgn="base" hangingPunct="0">
        <a:spcBef>
          <a:spcPct val="0"/>
        </a:spcBef>
        <a:spcAft>
          <a:spcPct val="20000"/>
        </a:spcAft>
        <a:buClr>
          <a:schemeClr val="tx1"/>
        </a:buClr>
        <a:buSzPct val="80000"/>
        <a:buChar char="•"/>
        <a:defRPr sz="1600">
          <a:solidFill>
            <a:schemeClr val="tx1"/>
          </a:solidFill>
          <a:latin typeface="+mn-lt"/>
          <a:ea typeface="ＭＳ Ｐゴシック" pitchFamily="-111" charset="-128"/>
        </a:defRPr>
      </a:lvl4pPr>
      <a:lvl5pPr marL="9159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5pPr>
      <a:lvl6pPr marL="13731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4"/>
          </p:nvPr>
        </p:nvSpPr>
        <p:spPr>
          <a:xfrm>
            <a:off x="399521" y="6335716"/>
            <a:ext cx="385235" cy="152400"/>
          </a:xfrm>
          <a:prstGeom prst="rect">
            <a:avLst/>
          </a:prstGeom>
        </p:spPr>
        <p:txBody>
          <a:bodyPr vert="horz" lIns="0" tIns="0" rIns="0" bIns="0" rtlCol="0" anchor="t" anchorCtr="0"/>
          <a:lstStyle>
            <a:lvl1pPr algn="l">
              <a:defRPr sz="800" b="1">
                <a:solidFill>
                  <a:srgbClr val="484848"/>
                </a:solidFill>
              </a:defRPr>
            </a:lvl1pPr>
          </a:lstStyle>
          <a:p>
            <a:pPr rtl="0" eaLnBrk="0" fontAlgn="base" hangingPunct="0">
              <a:spcBef>
                <a:spcPct val="50000"/>
              </a:spcBef>
              <a:spcAft>
                <a:spcPct val="0"/>
              </a:spcAft>
            </a:pPr>
            <a:fld id="{1DEFE11F-158B-594E-8BEE-CC26B87FEB38}" type="slidenum">
              <a:rPr lang="en-US" kern="1200" smtClean="0">
                <a:latin typeface="Verdana" pitchFamily="-111" charset="0"/>
                <a:cs typeface="Arial" pitchFamily="-111" charset="-52"/>
              </a:rPr>
              <a:pPr rtl="0" eaLnBrk="0" fontAlgn="base" hangingPunct="0">
                <a:spcBef>
                  <a:spcPct val="50000"/>
                </a:spcBef>
                <a:spcAft>
                  <a:spcPct val="0"/>
                </a:spcAft>
              </a:pPr>
              <a:t>‹#›</a:t>
            </a:fld>
            <a:endParaRPr lang="en-US" kern="1200" dirty="0">
              <a:latin typeface="Verdana" pitchFamily="-111" charset="0"/>
              <a:cs typeface="Arial" pitchFamily="-111" charset="-52"/>
            </a:endParaRPr>
          </a:p>
        </p:txBody>
      </p:sp>
      <p:sp>
        <p:nvSpPr>
          <p:cNvPr id="8" name="TextBox 7"/>
          <p:cNvSpPr txBox="1"/>
          <p:nvPr userDrawn="1"/>
        </p:nvSpPr>
        <p:spPr>
          <a:xfrm>
            <a:off x="828679" y="6361989"/>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pic>
        <p:nvPicPr>
          <p:cNvPr id="7" name="Picture 6" descr="Globe_Alone_rgb.jpg"/>
          <p:cNvPicPr>
            <a:picLocks noChangeAspect="1"/>
          </p:cNvPicPr>
          <p:nvPr userDrawn="1"/>
        </p:nvPicPr>
        <p:blipFill>
          <a:blip r:embed="rId16"/>
          <a:stretch>
            <a:fillRect/>
          </a:stretch>
        </p:blipFill>
        <p:spPr>
          <a:xfrm>
            <a:off x="8458200" y="6229146"/>
            <a:ext cx="333546" cy="400255"/>
          </a:xfrm>
          <a:prstGeom prst="rect">
            <a:avLst/>
          </a:prstGeom>
        </p:spPr>
      </p:pic>
      <p:sp>
        <p:nvSpPr>
          <p:cNvPr id="10" name="Footer Placeholder 9"/>
          <p:cNvSpPr>
            <a:spLocks noGrp="1"/>
          </p:cNvSpPr>
          <p:nvPr>
            <p:ph type="ftr" sz="quarter" idx="3"/>
          </p:nvPr>
        </p:nvSpPr>
        <p:spPr>
          <a:xfrm>
            <a:off x="824970" y="6469678"/>
            <a:ext cx="4890029" cy="92333"/>
          </a:xfrm>
          <a:prstGeom prst="rect">
            <a:avLst/>
          </a:prstGeom>
        </p:spPr>
        <p:txBody>
          <a:bodyPr vert="horz" wrap="square" lIns="0" tIns="0" rIns="0" bIns="0" rtlCol="0" anchor="t">
            <a:spAutoFit/>
          </a:bodyPr>
          <a:lstStyle>
            <a:lvl1pPr algn="l">
              <a:defRPr sz="600">
                <a:solidFill>
                  <a:srgbClr val="484848"/>
                </a:solidFill>
              </a:defRPr>
            </a:lvl1pPr>
          </a:lstStyle>
          <a:p>
            <a:pPr rtl="0" eaLnBrk="0" fontAlgn="base" hangingPunct="0">
              <a:spcBef>
                <a:spcPct val="50000"/>
              </a:spcBef>
              <a:spcAft>
                <a:spcPct val="0"/>
              </a:spcAft>
            </a:pPr>
            <a:endParaRPr lang="en-US" kern="1200" dirty="0">
              <a:latin typeface="Verdana" pitchFamily="-111" charset="0"/>
              <a:cs typeface="Arial" pitchFamily="-111" charset="-52"/>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dt="0"/>
  <p:txStyles>
    <p:titleStyle>
      <a:lvl1pPr algn="l" defTabSz="947738" rtl="0" eaLnBrk="0" fontAlgn="base" hangingPunct="0">
        <a:lnSpc>
          <a:spcPct val="105000"/>
        </a:lnSpc>
        <a:spcBef>
          <a:spcPct val="0"/>
        </a:spcBef>
        <a:spcAft>
          <a:spcPct val="0"/>
        </a:spcAft>
        <a:defRPr sz="2600" b="1">
          <a:solidFill>
            <a:schemeClr val="accent1"/>
          </a:solidFill>
          <a:latin typeface="+mj-lt"/>
          <a:ea typeface="+mj-ea"/>
          <a:cs typeface="+mj-cs"/>
        </a:defRPr>
      </a:lvl1pPr>
      <a:lvl2pPr algn="l" defTabSz="947738" rtl="0" eaLnBrk="0" fontAlgn="base" hangingPunct="0">
        <a:lnSpc>
          <a:spcPct val="105000"/>
        </a:lnSpc>
        <a:spcBef>
          <a:spcPct val="0"/>
        </a:spcBef>
        <a:spcAft>
          <a:spcPct val="0"/>
        </a:spcAft>
        <a:defRPr sz="2600" b="1">
          <a:solidFill>
            <a:schemeClr val="accent1"/>
          </a:solidFill>
          <a:latin typeface="Verdana" pitchFamily="-111" charset="0"/>
        </a:defRPr>
      </a:lvl2pPr>
      <a:lvl3pPr algn="l" defTabSz="947738" rtl="0" eaLnBrk="0" fontAlgn="base" hangingPunct="0">
        <a:lnSpc>
          <a:spcPct val="105000"/>
        </a:lnSpc>
        <a:spcBef>
          <a:spcPct val="0"/>
        </a:spcBef>
        <a:spcAft>
          <a:spcPct val="0"/>
        </a:spcAft>
        <a:defRPr sz="2600" b="1">
          <a:solidFill>
            <a:schemeClr val="accent1"/>
          </a:solidFill>
          <a:latin typeface="Verdana" pitchFamily="-111" charset="0"/>
        </a:defRPr>
      </a:lvl3pPr>
      <a:lvl4pPr algn="l" defTabSz="947738" rtl="0" eaLnBrk="0" fontAlgn="base" hangingPunct="0">
        <a:lnSpc>
          <a:spcPct val="105000"/>
        </a:lnSpc>
        <a:spcBef>
          <a:spcPct val="0"/>
        </a:spcBef>
        <a:spcAft>
          <a:spcPct val="0"/>
        </a:spcAft>
        <a:defRPr sz="2600" b="1">
          <a:solidFill>
            <a:schemeClr val="accent1"/>
          </a:solidFill>
          <a:latin typeface="Verdana" pitchFamily="-111" charset="0"/>
        </a:defRPr>
      </a:lvl4pPr>
      <a:lvl5pPr algn="l" defTabSz="947738" rtl="0" eaLnBrk="0" fontAlgn="base" hangingPunct="0">
        <a:lnSpc>
          <a:spcPct val="105000"/>
        </a:lnSpc>
        <a:spcBef>
          <a:spcPct val="0"/>
        </a:spcBef>
        <a:spcAft>
          <a:spcPct val="0"/>
        </a:spcAft>
        <a:defRPr sz="2600" b="1">
          <a:solidFill>
            <a:schemeClr val="accent1"/>
          </a:solidFill>
          <a:latin typeface="Verdana" pitchFamily="-111" charset="0"/>
        </a:defRPr>
      </a:lvl5pPr>
      <a:lvl6pPr marL="457200" algn="l" defTabSz="947738" rtl="0" eaLnBrk="0" fontAlgn="base" hangingPunct="0">
        <a:lnSpc>
          <a:spcPct val="105000"/>
        </a:lnSpc>
        <a:spcBef>
          <a:spcPct val="0"/>
        </a:spcBef>
        <a:spcAft>
          <a:spcPct val="0"/>
        </a:spcAft>
        <a:defRPr sz="2600" b="1">
          <a:solidFill>
            <a:schemeClr val="accent1"/>
          </a:solidFill>
          <a:latin typeface="Verdana" pitchFamily="-111" charset="0"/>
        </a:defRPr>
      </a:lvl6pPr>
      <a:lvl7pPr marL="914400" algn="l" defTabSz="947738" rtl="0" eaLnBrk="0" fontAlgn="base" hangingPunct="0">
        <a:lnSpc>
          <a:spcPct val="105000"/>
        </a:lnSpc>
        <a:spcBef>
          <a:spcPct val="0"/>
        </a:spcBef>
        <a:spcAft>
          <a:spcPct val="0"/>
        </a:spcAft>
        <a:defRPr sz="2600" b="1">
          <a:solidFill>
            <a:schemeClr val="accent1"/>
          </a:solidFill>
          <a:latin typeface="Verdana" pitchFamily="-111" charset="0"/>
        </a:defRPr>
      </a:lvl7pPr>
      <a:lvl8pPr marL="1371600" algn="l" defTabSz="947738" rtl="0" eaLnBrk="0" fontAlgn="base" hangingPunct="0">
        <a:lnSpc>
          <a:spcPct val="105000"/>
        </a:lnSpc>
        <a:spcBef>
          <a:spcPct val="0"/>
        </a:spcBef>
        <a:spcAft>
          <a:spcPct val="0"/>
        </a:spcAft>
        <a:defRPr sz="2600" b="1">
          <a:solidFill>
            <a:schemeClr val="accent1"/>
          </a:solidFill>
          <a:latin typeface="Verdana" pitchFamily="-111" charset="0"/>
        </a:defRPr>
      </a:lvl8pPr>
      <a:lvl9pPr marL="1828800" algn="l" defTabSz="947738" rtl="0" eaLnBrk="0" fontAlgn="base" hangingPunct="0">
        <a:lnSpc>
          <a:spcPct val="105000"/>
        </a:lnSpc>
        <a:spcBef>
          <a:spcPct val="0"/>
        </a:spcBef>
        <a:spcAft>
          <a:spcPct val="0"/>
        </a:spcAft>
        <a:defRPr sz="2600" b="1">
          <a:solidFill>
            <a:schemeClr val="accent1"/>
          </a:solidFill>
          <a:latin typeface="Verdana" pitchFamily="-111" charset="0"/>
        </a:defRPr>
      </a:lvl9pPr>
    </p:titleStyle>
    <p:bodyStyle>
      <a:lvl1pPr algn="l" defTabSz="947738" rtl="0" eaLnBrk="0" fontAlgn="base" hangingPunct="0">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eaLnBrk="0" fontAlgn="base" hangingPunct="0">
        <a:spcBef>
          <a:spcPct val="10000"/>
        </a:spcBef>
        <a:spcAft>
          <a:spcPct val="30000"/>
        </a:spcAft>
        <a:buClr>
          <a:schemeClr val="tx1"/>
        </a:buClr>
        <a:buSzPct val="80000"/>
        <a:buChar char="•"/>
        <a:defRPr sz="2000">
          <a:solidFill>
            <a:schemeClr val="tx1"/>
          </a:solidFill>
          <a:latin typeface="+mn-lt"/>
          <a:ea typeface="ＭＳ Ｐゴシック" pitchFamily="-111" charset="-128"/>
        </a:defRPr>
      </a:lvl2pPr>
      <a:lvl3pPr marL="461963" indent="-225425" algn="l" defTabSz="947738" rtl="0" eaLnBrk="0" fontAlgn="base" hangingPunct="0">
        <a:spcBef>
          <a:spcPct val="0"/>
        </a:spcBef>
        <a:spcAft>
          <a:spcPct val="20000"/>
        </a:spcAft>
        <a:buClr>
          <a:schemeClr val="tx1"/>
        </a:buClr>
        <a:buSzPct val="80000"/>
        <a:buFont typeface="IB Wb Regular" pitchFamily="-111" charset="0"/>
        <a:buChar char="–"/>
        <a:defRPr>
          <a:solidFill>
            <a:schemeClr val="tx1"/>
          </a:solidFill>
          <a:latin typeface="+mn-lt"/>
          <a:ea typeface="ＭＳ Ｐゴシック" pitchFamily="-111" charset="-128"/>
        </a:defRPr>
      </a:lvl3pPr>
      <a:lvl4pPr marL="692150" indent="-228600" algn="l" defTabSz="947738" rtl="0" eaLnBrk="0" fontAlgn="base" hangingPunct="0">
        <a:spcBef>
          <a:spcPct val="0"/>
        </a:spcBef>
        <a:spcAft>
          <a:spcPct val="20000"/>
        </a:spcAft>
        <a:buClr>
          <a:schemeClr val="tx1"/>
        </a:buClr>
        <a:buSzPct val="80000"/>
        <a:buChar char="•"/>
        <a:defRPr sz="1600">
          <a:solidFill>
            <a:schemeClr val="tx1"/>
          </a:solidFill>
          <a:latin typeface="+mn-lt"/>
          <a:ea typeface="ＭＳ Ｐゴシック" pitchFamily="-111" charset="-128"/>
        </a:defRPr>
      </a:lvl4pPr>
      <a:lvl5pPr marL="9159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5pPr>
      <a:lvl6pPr marL="13731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7"/>
          <p:cNvSpPr>
            <a:spLocks noGrp="1"/>
          </p:cNvSpPr>
          <p:nvPr>
            <p:ph type="sldNum" sz="quarter" idx="4"/>
          </p:nvPr>
        </p:nvSpPr>
        <p:spPr>
          <a:xfrm>
            <a:off x="399521" y="6335716"/>
            <a:ext cx="385235" cy="152400"/>
          </a:xfrm>
          <a:prstGeom prst="rect">
            <a:avLst/>
          </a:prstGeom>
        </p:spPr>
        <p:txBody>
          <a:bodyPr vert="horz" lIns="0" tIns="0" rIns="0" bIns="0" rtlCol="0" anchor="t" anchorCtr="0"/>
          <a:lstStyle>
            <a:lvl1pPr algn="l">
              <a:defRPr sz="800" b="1">
                <a:solidFill>
                  <a:srgbClr val="484848"/>
                </a:solidFill>
              </a:defRPr>
            </a:lvl1pPr>
          </a:lstStyle>
          <a:p>
            <a:pPr rtl="0" eaLnBrk="0" fontAlgn="base" hangingPunct="0">
              <a:spcBef>
                <a:spcPct val="50000"/>
              </a:spcBef>
              <a:spcAft>
                <a:spcPct val="0"/>
              </a:spcAft>
            </a:pPr>
            <a:fld id="{1DEFE11F-158B-594E-8BEE-CC26B87FEB38}" type="slidenum">
              <a:rPr lang="en-US" kern="1200" smtClean="0">
                <a:latin typeface="Verdana" pitchFamily="-111" charset="0"/>
                <a:cs typeface="Arial" pitchFamily="-111" charset="-52"/>
              </a:rPr>
              <a:pPr rtl="0" eaLnBrk="0" fontAlgn="base" hangingPunct="0">
                <a:spcBef>
                  <a:spcPct val="50000"/>
                </a:spcBef>
                <a:spcAft>
                  <a:spcPct val="0"/>
                </a:spcAft>
              </a:pPr>
              <a:t>‹#›</a:t>
            </a:fld>
            <a:endParaRPr lang="en-US" kern="1200" dirty="0">
              <a:latin typeface="Verdana" pitchFamily="-111" charset="0"/>
              <a:cs typeface="Arial" pitchFamily="-111" charset="-52"/>
            </a:endParaRPr>
          </a:p>
        </p:txBody>
      </p:sp>
      <p:sp>
        <p:nvSpPr>
          <p:cNvPr id="8" name="TextBox 7"/>
          <p:cNvSpPr txBox="1"/>
          <p:nvPr userDrawn="1"/>
        </p:nvSpPr>
        <p:spPr>
          <a:xfrm>
            <a:off x="828677" y="6361988"/>
            <a:ext cx="5495925" cy="92333"/>
          </a:xfrm>
          <a:prstGeom prst="rect">
            <a:avLst/>
          </a:prstGeom>
          <a:noFill/>
        </p:spPr>
        <p:txBody>
          <a:bodyPr wrap="square" lIns="0" tIns="0" rIns="0" bIns="0" rtlCol="0" anchor="t" anchorCtr="0">
            <a:spAutoFit/>
          </a:bodyPr>
          <a:lstStyle/>
          <a:p>
            <a:pPr algn="l" rtl="0" eaLnBrk="0" fontAlgn="base" hangingPunct="0">
              <a:spcAft>
                <a:spcPct val="0"/>
              </a:spcAft>
            </a:pPr>
            <a:r>
              <a:rPr lang="en-US" sz="600" kern="1200" dirty="0">
                <a:solidFill>
                  <a:srgbClr val="484848"/>
                </a:solidFill>
                <a:latin typeface="Verdana" pitchFamily="-111" charset="0"/>
                <a:cs typeface="Arial" pitchFamily="-111" charset="-52"/>
              </a:rPr>
              <a:t>© 2011 AT&amp;T Intellectual Property. All rights reserved. AT&amp;T and the AT&amp;T logo are trademarks of AT&amp;T Intellectual Property.</a:t>
            </a:r>
          </a:p>
        </p:txBody>
      </p:sp>
      <p:pic>
        <p:nvPicPr>
          <p:cNvPr id="7" name="Picture 6" descr="Globe_Alone_rgb.jpg"/>
          <p:cNvPicPr>
            <a:picLocks noChangeAspect="1"/>
          </p:cNvPicPr>
          <p:nvPr userDrawn="1"/>
        </p:nvPicPr>
        <p:blipFill>
          <a:blip r:embed="rId15"/>
          <a:stretch>
            <a:fillRect/>
          </a:stretch>
        </p:blipFill>
        <p:spPr>
          <a:xfrm>
            <a:off x="8458200" y="6229145"/>
            <a:ext cx="333546" cy="400255"/>
          </a:xfrm>
          <a:prstGeom prst="rect">
            <a:avLst/>
          </a:prstGeom>
        </p:spPr>
      </p:pic>
      <p:sp>
        <p:nvSpPr>
          <p:cNvPr id="10" name="Footer Placeholder 9"/>
          <p:cNvSpPr>
            <a:spLocks noGrp="1"/>
          </p:cNvSpPr>
          <p:nvPr>
            <p:ph type="ftr" sz="quarter" idx="3"/>
          </p:nvPr>
        </p:nvSpPr>
        <p:spPr>
          <a:xfrm>
            <a:off x="824970" y="6469677"/>
            <a:ext cx="4890029" cy="92333"/>
          </a:xfrm>
          <a:prstGeom prst="rect">
            <a:avLst/>
          </a:prstGeom>
        </p:spPr>
        <p:txBody>
          <a:bodyPr vert="horz" wrap="square" lIns="0" tIns="0" rIns="0" bIns="0" rtlCol="0" anchor="t">
            <a:spAutoFit/>
          </a:bodyPr>
          <a:lstStyle>
            <a:lvl1pPr algn="l">
              <a:defRPr sz="600">
                <a:solidFill>
                  <a:srgbClr val="484848"/>
                </a:solidFill>
              </a:defRPr>
            </a:lvl1pPr>
          </a:lstStyle>
          <a:p>
            <a:pPr rtl="0" eaLnBrk="0" fontAlgn="base" hangingPunct="0">
              <a:spcBef>
                <a:spcPct val="50000"/>
              </a:spcBef>
              <a:spcAft>
                <a:spcPct val="0"/>
              </a:spcAft>
            </a:pPr>
            <a:endParaRPr lang="en-US" kern="1200" dirty="0">
              <a:latin typeface="Verdana" pitchFamily="-111" charset="0"/>
              <a:cs typeface="Arial" pitchFamily="-111" charset="-52"/>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9" r:id="rId11"/>
    <p:sldLayoutId id="2147483740" r:id="rId12"/>
    <p:sldLayoutId id="2147483741" r:id="rId13"/>
  </p:sldLayoutIdLst>
  <p:hf hdr="0" dt="0"/>
  <p:txStyles>
    <p:titleStyle>
      <a:lvl1pPr algn="l" defTabSz="947738" rtl="0" eaLnBrk="0" fontAlgn="base" hangingPunct="0">
        <a:lnSpc>
          <a:spcPct val="105000"/>
        </a:lnSpc>
        <a:spcBef>
          <a:spcPct val="0"/>
        </a:spcBef>
        <a:spcAft>
          <a:spcPct val="0"/>
        </a:spcAft>
        <a:defRPr sz="2600" b="1">
          <a:solidFill>
            <a:schemeClr val="accent1"/>
          </a:solidFill>
          <a:latin typeface="+mj-lt"/>
          <a:ea typeface="+mj-ea"/>
          <a:cs typeface="+mj-cs"/>
        </a:defRPr>
      </a:lvl1pPr>
      <a:lvl2pPr algn="l" defTabSz="947738" rtl="0" eaLnBrk="0" fontAlgn="base" hangingPunct="0">
        <a:lnSpc>
          <a:spcPct val="105000"/>
        </a:lnSpc>
        <a:spcBef>
          <a:spcPct val="0"/>
        </a:spcBef>
        <a:spcAft>
          <a:spcPct val="0"/>
        </a:spcAft>
        <a:defRPr sz="2600" b="1">
          <a:solidFill>
            <a:schemeClr val="accent1"/>
          </a:solidFill>
          <a:latin typeface="Verdana" pitchFamily="-111" charset="0"/>
        </a:defRPr>
      </a:lvl2pPr>
      <a:lvl3pPr algn="l" defTabSz="947738" rtl="0" eaLnBrk="0" fontAlgn="base" hangingPunct="0">
        <a:lnSpc>
          <a:spcPct val="105000"/>
        </a:lnSpc>
        <a:spcBef>
          <a:spcPct val="0"/>
        </a:spcBef>
        <a:spcAft>
          <a:spcPct val="0"/>
        </a:spcAft>
        <a:defRPr sz="2600" b="1">
          <a:solidFill>
            <a:schemeClr val="accent1"/>
          </a:solidFill>
          <a:latin typeface="Verdana" pitchFamily="-111" charset="0"/>
        </a:defRPr>
      </a:lvl3pPr>
      <a:lvl4pPr algn="l" defTabSz="947738" rtl="0" eaLnBrk="0" fontAlgn="base" hangingPunct="0">
        <a:lnSpc>
          <a:spcPct val="105000"/>
        </a:lnSpc>
        <a:spcBef>
          <a:spcPct val="0"/>
        </a:spcBef>
        <a:spcAft>
          <a:spcPct val="0"/>
        </a:spcAft>
        <a:defRPr sz="2600" b="1">
          <a:solidFill>
            <a:schemeClr val="accent1"/>
          </a:solidFill>
          <a:latin typeface="Verdana" pitchFamily="-111" charset="0"/>
        </a:defRPr>
      </a:lvl4pPr>
      <a:lvl5pPr algn="l" defTabSz="947738" rtl="0" eaLnBrk="0" fontAlgn="base" hangingPunct="0">
        <a:lnSpc>
          <a:spcPct val="105000"/>
        </a:lnSpc>
        <a:spcBef>
          <a:spcPct val="0"/>
        </a:spcBef>
        <a:spcAft>
          <a:spcPct val="0"/>
        </a:spcAft>
        <a:defRPr sz="2600" b="1">
          <a:solidFill>
            <a:schemeClr val="accent1"/>
          </a:solidFill>
          <a:latin typeface="Verdana" pitchFamily="-111" charset="0"/>
        </a:defRPr>
      </a:lvl5pPr>
      <a:lvl6pPr marL="457200" algn="l" defTabSz="947738" rtl="0" eaLnBrk="0" fontAlgn="base" hangingPunct="0">
        <a:lnSpc>
          <a:spcPct val="105000"/>
        </a:lnSpc>
        <a:spcBef>
          <a:spcPct val="0"/>
        </a:spcBef>
        <a:spcAft>
          <a:spcPct val="0"/>
        </a:spcAft>
        <a:defRPr sz="2600" b="1">
          <a:solidFill>
            <a:schemeClr val="accent1"/>
          </a:solidFill>
          <a:latin typeface="Verdana" pitchFamily="-111" charset="0"/>
        </a:defRPr>
      </a:lvl6pPr>
      <a:lvl7pPr marL="914400" algn="l" defTabSz="947738" rtl="0" eaLnBrk="0" fontAlgn="base" hangingPunct="0">
        <a:lnSpc>
          <a:spcPct val="105000"/>
        </a:lnSpc>
        <a:spcBef>
          <a:spcPct val="0"/>
        </a:spcBef>
        <a:spcAft>
          <a:spcPct val="0"/>
        </a:spcAft>
        <a:defRPr sz="2600" b="1">
          <a:solidFill>
            <a:schemeClr val="accent1"/>
          </a:solidFill>
          <a:latin typeface="Verdana" pitchFamily="-111" charset="0"/>
        </a:defRPr>
      </a:lvl7pPr>
      <a:lvl8pPr marL="1371600" algn="l" defTabSz="947738" rtl="0" eaLnBrk="0" fontAlgn="base" hangingPunct="0">
        <a:lnSpc>
          <a:spcPct val="105000"/>
        </a:lnSpc>
        <a:spcBef>
          <a:spcPct val="0"/>
        </a:spcBef>
        <a:spcAft>
          <a:spcPct val="0"/>
        </a:spcAft>
        <a:defRPr sz="2600" b="1">
          <a:solidFill>
            <a:schemeClr val="accent1"/>
          </a:solidFill>
          <a:latin typeface="Verdana" pitchFamily="-111" charset="0"/>
        </a:defRPr>
      </a:lvl8pPr>
      <a:lvl9pPr marL="1828800" algn="l" defTabSz="947738" rtl="0" eaLnBrk="0" fontAlgn="base" hangingPunct="0">
        <a:lnSpc>
          <a:spcPct val="105000"/>
        </a:lnSpc>
        <a:spcBef>
          <a:spcPct val="0"/>
        </a:spcBef>
        <a:spcAft>
          <a:spcPct val="0"/>
        </a:spcAft>
        <a:defRPr sz="2600" b="1">
          <a:solidFill>
            <a:schemeClr val="accent1"/>
          </a:solidFill>
          <a:latin typeface="Verdana" pitchFamily="-111" charset="0"/>
        </a:defRPr>
      </a:lvl9pPr>
    </p:titleStyle>
    <p:bodyStyle>
      <a:lvl1pPr algn="l" defTabSz="947738" rtl="0" eaLnBrk="0" fontAlgn="base" hangingPunct="0">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eaLnBrk="0" fontAlgn="base" hangingPunct="0">
        <a:spcBef>
          <a:spcPct val="10000"/>
        </a:spcBef>
        <a:spcAft>
          <a:spcPct val="30000"/>
        </a:spcAft>
        <a:buClr>
          <a:schemeClr val="tx1"/>
        </a:buClr>
        <a:buSzPct val="80000"/>
        <a:buChar char="•"/>
        <a:defRPr sz="2000">
          <a:solidFill>
            <a:schemeClr val="tx1"/>
          </a:solidFill>
          <a:latin typeface="+mn-lt"/>
          <a:ea typeface="ＭＳ Ｐゴシック" pitchFamily="-111" charset="-128"/>
        </a:defRPr>
      </a:lvl2pPr>
      <a:lvl3pPr marL="461963" indent="-225425" algn="l" defTabSz="947738" rtl="0" eaLnBrk="0" fontAlgn="base" hangingPunct="0">
        <a:spcBef>
          <a:spcPct val="0"/>
        </a:spcBef>
        <a:spcAft>
          <a:spcPct val="20000"/>
        </a:spcAft>
        <a:buClr>
          <a:schemeClr val="tx1"/>
        </a:buClr>
        <a:buSzPct val="80000"/>
        <a:buFont typeface="IB Wb Regular" pitchFamily="-111" charset="0"/>
        <a:buChar char="–"/>
        <a:defRPr>
          <a:solidFill>
            <a:schemeClr val="tx1"/>
          </a:solidFill>
          <a:latin typeface="+mn-lt"/>
          <a:ea typeface="ＭＳ Ｐゴシック" pitchFamily="-111" charset="-128"/>
        </a:defRPr>
      </a:lvl3pPr>
      <a:lvl4pPr marL="692150" indent="-228600" algn="l" defTabSz="947738" rtl="0" eaLnBrk="0" fontAlgn="base" hangingPunct="0">
        <a:spcBef>
          <a:spcPct val="0"/>
        </a:spcBef>
        <a:spcAft>
          <a:spcPct val="20000"/>
        </a:spcAft>
        <a:buClr>
          <a:schemeClr val="tx1"/>
        </a:buClr>
        <a:buSzPct val="80000"/>
        <a:buChar char="•"/>
        <a:defRPr sz="1600">
          <a:solidFill>
            <a:schemeClr val="tx1"/>
          </a:solidFill>
          <a:latin typeface="+mn-lt"/>
          <a:ea typeface="ＭＳ Ｐゴシック" pitchFamily="-111" charset="-128"/>
        </a:defRPr>
      </a:lvl4pPr>
      <a:lvl5pPr marL="9159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5pPr>
      <a:lvl6pPr marL="13731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2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2.png"/><Relationship Id="rId5" Type="http://schemas.openxmlformats.org/officeDocument/2006/relationships/tags" Target="../tags/tag5.xml"/><Relationship Id="rId10" Type="http://schemas.openxmlformats.org/officeDocument/2006/relationships/image" Target="../media/image21.png"/><Relationship Id="rId4" Type="http://schemas.openxmlformats.org/officeDocument/2006/relationships/tags" Target="../tags/tag4.xml"/><Relationship Id="rId9" Type="http://schemas.openxmlformats.org/officeDocument/2006/relationships/notesSlide" Target="../notesSlides/notesSlide6.xml"/><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image" Target="../media/image33.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images.google.com/imgres?imgurl=http://www.philcontactcenter.com/web_images/iss_wireless_headset_stx_5091_290x290_v1.jpg&amp;imgrefurl=http://www.philcontactcenter.com/index.php?p=1_4_About&amp;usg=__1CTNjz6y7rFfSD6hTX3IK0XREhw=&amp;h=290&amp;w=290&amp;sz=73&amp;hl=en&amp;start=13&amp;tbnid=0Yui053teP6XSM:&amp;tbnh=115&amp;tbnw=115&amp;prev=/images?q=headset&amp;gbv=2&amp;hl=en&amp;safe=active" TargetMode="External"/><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14304" y="834390"/>
            <a:ext cx="6936350" cy="1485900"/>
          </a:xfrm>
        </p:spPr>
        <p:txBody>
          <a:bodyPr/>
          <a:lstStyle/>
          <a:p>
            <a:r>
              <a:rPr lang="en-US" sz="2400" dirty="0" smtClean="0">
                <a:solidFill>
                  <a:schemeClr val="bg1"/>
                </a:solidFill>
              </a:rPr>
              <a:t>AT&amp;T Global Business Strategy</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Network Users Forum 2011</a:t>
            </a:r>
            <a:br>
              <a:rPr lang="en-US" sz="2400" dirty="0" smtClean="0">
                <a:solidFill>
                  <a:schemeClr val="bg1"/>
                </a:solidFill>
              </a:rPr>
            </a:br>
            <a:endParaRPr lang="en-US" sz="2000" dirty="0" smtClean="0">
              <a:solidFill>
                <a:schemeClr val="bg1"/>
              </a:solidFill>
            </a:endParaRPr>
          </a:p>
        </p:txBody>
      </p:sp>
      <p:sp>
        <p:nvSpPr>
          <p:cNvPr id="10" name="Content Placeholder 9"/>
          <p:cNvSpPr>
            <a:spLocks noGrp="1"/>
          </p:cNvSpPr>
          <p:nvPr>
            <p:ph type="body" sz="quarter" idx="10"/>
          </p:nvPr>
        </p:nvSpPr>
        <p:spPr>
          <a:xfrm>
            <a:off x="400025" y="2606040"/>
            <a:ext cx="6258760" cy="2194560"/>
          </a:xfrm>
        </p:spPr>
        <p:txBody>
          <a:bodyPr/>
          <a:lstStyle/>
          <a:p>
            <a:pPr lvl="0">
              <a:buNone/>
            </a:pPr>
            <a:r>
              <a:rPr lang="pt-BR" sz="1800" b="1" dirty="0" smtClean="0">
                <a:solidFill>
                  <a:schemeClr val="bg1"/>
                </a:solidFill>
              </a:rPr>
              <a:t>Fabiano Del Soldato</a:t>
            </a:r>
            <a:endParaRPr lang="en-US" sz="1800" b="1" dirty="0" smtClean="0">
              <a:solidFill>
                <a:schemeClr val="bg1"/>
              </a:solidFill>
            </a:endParaRPr>
          </a:p>
          <a:p>
            <a:pPr lvl="0">
              <a:buNone/>
            </a:pPr>
            <a:r>
              <a:rPr lang="pt-BR" sz="1800" dirty="0" smtClean="0">
                <a:solidFill>
                  <a:schemeClr val="bg1"/>
                </a:solidFill>
              </a:rPr>
              <a:t>Director of Sales – Latin America</a:t>
            </a:r>
            <a:endParaRPr lang="en-US" sz="1800" dirty="0" smtClean="0">
              <a:solidFill>
                <a:schemeClr val="bg1"/>
              </a:solidFill>
            </a:endParaRPr>
          </a:p>
          <a:p>
            <a:pPr lvl="0">
              <a:buNone/>
            </a:pPr>
            <a:r>
              <a:rPr lang="en-US" sz="1800" dirty="0" smtClean="0">
                <a:solidFill>
                  <a:schemeClr val="bg1"/>
                </a:solidFill>
              </a:rPr>
              <a:t>AT&amp;T Business Solutions</a:t>
            </a:r>
          </a:p>
          <a:p>
            <a:pPr lvl="0">
              <a:buNone/>
            </a:pPr>
            <a:r>
              <a:rPr lang="en-US" sz="1800" dirty="0" smtClean="0">
                <a:solidFill>
                  <a:schemeClr val="bg1"/>
                </a:solidFill>
              </a:rPr>
              <a:t>fsoldato@att.com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1500" y="4292438"/>
            <a:ext cx="7927975" cy="1785104"/>
          </a:xfrm>
          <a:prstGeom prst="rect">
            <a:avLst/>
          </a:prstGeom>
          <a:noFill/>
        </p:spPr>
        <p:txBody>
          <a:bodyPr wrap="square" rtlCol="0">
            <a:spAutoFit/>
          </a:bodyPr>
          <a:lstStyle/>
          <a:p>
            <a:r>
              <a:rPr lang="en-US" sz="2200" dirty="0" smtClean="0">
                <a:solidFill>
                  <a:schemeClr val="accent1"/>
                </a:solidFill>
                <a:latin typeface="+mj-lt"/>
              </a:rPr>
              <a:t>Delivering enterprise-wide </a:t>
            </a:r>
            <a:br>
              <a:rPr lang="en-US" sz="2200" dirty="0" smtClean="0">
                <a:solidFill>
                  <a:schemeClr val="accent1"/>
                </a:solidFill>
                <a:latin typeface="+mj-lt"/>
              </a:rPr>
            </a:br>
            <a:r>
              <a:rPr lang="en-US" sz="2200" b="1" dirty="0" smtClean="0">
                <a:solidFill>
                  <a:schemeClr val="tx2"/>
                </a:solidFill>
                <a:latin typeface="+mj-lt"/>
              </a:rPr>
              <a:t>hosted and managed unified communications </a:t>
            </a:r>
            <a:r>
              <a:rPr lang="en-US" sz="2200" dirty="0" smtClean="0">
                <a:solidFill>
                  <a:schemeClr val="accent1"/>
                </a:solidFill>
                <a:latin typeface="+mj-lt"/>
              </a:rPr>
              <a:t>services to </a:t>
            </a:r>
            <a:r>
              <a:rPr lang="en-US" sz="2200" b="1" dirty="0" smtClean="0">
                <a:solidFill>
                  <a:schemeClr val="tx2"/>
                </a:solidFill>
                <a:latin typeface="+mj-lt"/>
              </a:rPr>
              <a:t>150,000</a:t>
            </a:r>
            <a:r>
              <a:rPr lang="en-US" sz="2200" b="1" dirty="0" smtClean="0">
                <a:solidFill>
                  <a:schemeClr val="bg2"/>
                </a:solidFill>
                <a:latin typeface="+mj-lt"/>
              </a:rPr>
              <a:t> </a:t>
            </a:r>
            <a:r>
              <a:rPr lang="en-US" sz="2200" b="1" dirty="0" smtClean="0">
                <a:solidFill>
                  <a:schemeClr val="tx2"/>
                </a:solidFill>
                <a:latin typeface="+mj-lt"/>
              </a:rPr>
              <a:t>users</a:t>
            </a:r>
            <a:r>
              <a:rPr lang="en-US" sz="2200" b="1" dirty="0" smtClean="0">
                <a:solidFill>
                  <a:schemeClr val="bg2"/>
                </a:solidFill>
                <a:latin typeface="+mj-lt"/>
              </a:rPr>
              <a:t> </a:t>
            </a:r>
            <a:r>
              <a:rPr lang="en-US" sz="2200" dirty="0" smtClean="0">
                <a:solidFill>
                  <a:schemeClr val="accent1"/>
                </a:solidFill>
                <a:latin typeface="+mj-lt"/>
              </a:rPr>
              <a:t>in more than </a:t>
            </a:r>
            <a:r>
              <a:rPr lang="en-US" sz="2200" b="1" dirty="0" smtClean="0">
                <a:solidFill>
                  <a:schemeClr val="tx2"/>
                </a:solidFill>
                <a:latin typeface="+mj-lt"/>
              </a:rPr>
              <a:t>90</a:t>
            </a:r>
            <a:r>
              <a:rPr lang="en-US" sz="2200" b="1" dirty="0" smtClean="0">
                <a:solidFill>
                  <a:schemeClr val="bg2"/>
                </a:solidFill>
                <a:latin typeface="+mj-lt"/>
              </a:rPr>
              <a:t> </a:t>
            </a:r>
            <a:r>
              <a:rPr lang="en-US" sz="2200" b="1" dirty="0" smtClean="0">
                <a:solidFill>
                  <a:schemeClr val="tx2"/>
                </a:solidFill>
                <a:latin typeface="+mj-lt"/>
              </a:rPr>
              <a:t>countries</a:t>
            </a:r>
            <a:r>
              <a:rPr lang="en-US" sz="2200" b="1" dirty="0" smtClean="0">
                <a:solidFill>
                  <a:schemeClr val="bg2"/>
                </a:solidFill>
                <a:latin typeface="+mj-lt"/>
              </a:rPr>
              <a:t> </a:t>
            </a:r>
            <a:r>
              <a:rPr lang="en-US" sz="2200" dirty="0" smtClean="0">
                <a:solidFill>
                  <a:schemeClr val="accent1"/>
                </a:solidFill>
                <a:latin typeface="+mj-lt"/>
              </a:rPr>
              <a:t>worldwide based upon the </a:t>
            </a:r>
            <a:r>
              <a:rPr lang="en-US" sz="2200" dirty="0" smtClean="0">
                <a:solidFill>
                  <a:schemeClr val="accent1"/>
                </a:solidFill>
              </a:rPr>
              <a:t>Microsoft Office Communications Server</a:t>
            </a:r>
            <a:r>
              <a:rPr lang="en-US" sz="2200" baseline="30000" dirty="0" smtClean="0">
                <a:solidFill>
                  <a:schemeClr val="accent1"/>
                </a:solidFill>
              </a:rPr>
              <a:t>®</a:t>
            </a:r>
            <a:r>
              <a:rPr lang="en-US" sz="2200" dirty="0" smtClean="0">
                <a:solidFill>
                  <a:schemeClr val="bg2"/>
                </a:solidFill>
                <a:latin typeface="+mj-lt"/>
              </a:rPr>
              <a:t> </a:t>
            </a:r>
          </a:p>
        </p:txBody>
      </p:sp>
      <p:sp>
        <p:nvSpPr>
          <p:cNvPr id="2" name="Title 1"/>
          <p:cNvSpPr>
            <a:spLocks noGrp="1"/>
          </p:cNvSpPr>
          <p:nvPr>
            <p:ph type="title"/>
          </p:nvPr>
        </p:nvSpPr>
        <p:spPr/>
        <p:txBody>
          <a:bodyPr/>
          <a:lstStyle/>
          <a:p>
            <a:r>
              <a:rPr lang="en-US" dirty="0" smtClean="0">
                <a:solidFill>
                  <a:schemeClr val="tx1"/>
                </a:solidFill>
              </a:rPr>
              <a:t>Shell Chose AT&amp;T</a:t>
            </a:r>
            <a:endParaRPr lang="en-US" dirty="0">
              <a:solidFill>
                <a:schemeClr val="tx1"/>
              </a:solidFill>
            </a:endParaRPr>
          </a:p>
        </p:txBody>
      </p:sp>
      <p:sp>
        <p:nvSpPr>
          <p:cNvPr id="11" name="Slide Number Placeholder 2"/>
          <p:cNvSpPr>
            <a:spLocks noGrp="1"/>
          </p:cNvSpPr>
          <p:nvPr>
            <p:ph type="sldNum" sz="quarter" idx="10"/>
          </p:nvPr>
        </p:nvSpPr>
        <p:spPr bwMode="auto">
          <a:prstGeom prst="rect">
            <a:avLst/>
          </a:prstGeom>
          <a:noFill/>
          <a:ln>
            <a:miter lim="800000"/>
            <a:headEnd/>
            <a:tailEnd/>
          </a:ln>
        </p:spPr>
        <p:txBody>
          <a:bodyPr wrap="square" numCol="1" compatLnSpc="1">
            <a:prstTxWarp prst="textNoShape">
              <a:avLst/>
            </a:prstTxWarp>
          </a:bodyPr>
          <a:lstStyle/>
          <a:p>
            <a:fld id="{7F545756-6EF1-4D5E-9182-1D1AE23197C2}" type="slidenum">
              <a:rPr lang="en-US" sz="800" smtClean="0">
                <a:solidFill>
                  <a:srgbClr val="484848"/>
                </a:solidFill>
                <a:latin typeface="Verdana" pitchFamily="34" charset="0"/>
                <a:cs typeface="Arial" charset="0"/>
              </a:rPr>
              <a:pPr/>
              <a:t>10</a:t>
            </a:fld>
            <a:endParaRPr lang="en-US" sz="800" dirty="0" smtClean="0">
              <a:solidFill>
                <a:srgbClr val="484848"/>
              </a:solidFill>
              <a:latin typeface="Verdana" pitchFamily="34" charset="0"/>
              <a:cs typeface="Arial" charset="0"/>
            </a:endParaRPr>
          </a:p>
        </p:txBody>
      </p:sp>
      <p:pic>
        <p:nvPicPr>
          <p:cNvPr id="21" name="Picture 20" descr="Shell crop.jpg"/>
          <p:cNvPicPr>
            <a:picLocks noChangeAspect="1"/>
          </p:cNvPicPr>
          <p:nvPr/>
        </p:nvPicPr>
        <p:blipFill>
          <a:blip r:embed="rId3" cstate="print"/>
          <a:stretch>
            <a:fillRect/>
          </a:stretch>
        </p:blipFill>
        <p:spPr>
          <a:xfrm>
            <a:off x="504825" y="1016000"/>
            <a:ext cx="3928760" cy="312420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12" name="Freeform 29"/>
          <p:cNvSpPr>
            <a:spLocks/>
          </p:cNvSpPr>
          <p:nvPr/>
        </p:nvSpPr>
        <p:spPr bwMode="auto">
          <a:xfrm rot="15948658">
            <a:off x="3515066" y="1615688"/>
            <a:ext cx="1824459" cy="1254615"/>
          </a:xfrm>
          <a:custGeom>
            <a:avLst/>
            <a:gdLst/>
            <a:ahLst/>
            <a:cxnLst>
              <a:cxn ang="0">
                <a:pos x="746" y="236"/>
              </a:cxn>
              <a:cxn ang="0">
                <a:pos x="762" y="194"/>
              </a:cxn>
              <a:cxn ang="0">
                <a:pos x="758" y="164"/>
              </a:cxn>
              <a:cxn ang="0">
                <a:pos x="730" y="128"/>
              </a:cxn>
              <a:cxn ang="0">
                <a:pos x="688" y="114"/>
              </a:cxn>
              <a:cxn ang="0">
                <a:pos x="660" y="118"/>
              </a:cxn>
              <a:cxn ang="0">
                <a:pos x="636" y="130"/>
              </a:cxn>
              <a:cxn ang="0">
                <a:pos x="618" y="72"/>
              </a:cxn>
              <a:cxn ang="0">
                <a:pos x="572" y="34"/>
              </a:cxn>
              <a:cxn ang="0">
                <a:pos x="530" y="24"/>
              </a:cxn>
              <a:cxn ang="0">
                <a:pos x="492" y="30"/>
              </a:cxn>
              <a:cxn ang="0">
                <a:pos x="460" y="48"/>
              </a:cxn>
              <a:cxn ang="0">
                <a:pos x="442" y="64"/>
              </a:cxn>
              <a:cxn ang="0">
                <a:pos x="400" y="26"/>
              </a:cxn>
              <a:cxn ang="0">
                <a:pos x="346" y="4"/>
              </a:cxn>
              <a:cxn ang="0">
                <a:pos x="306" y="0"/>
              </a:cxn>
              <a:cxn ang="0">
                <a:pos x="228" y="18"/>
              </a:cxn>
              <a:cxn ang="0">
                <a:pos x="168" y="66"/>
              </a:cxn>
              <a:cxn ang="0">
                <a:pos x="142" y="112"/>
              </a:cxn>
              <a:cxn ang="0">
                <a:pos x="130" y="142"/>
              </a:cxn>
              <a:cxn ang="0">
                <a:pos x="92" y="142"/>
              </a:cxn>
              <a:cxn ang="0">
                <a:pos x="36" y="170"/>
              </a:cxn>
              <a:cxn ang="0">
                <a:pos x="4" y="226"/>
              </a:cxn>
              <a:cxn ang="0">
                <a:pos x="2" y="268"/>
              </a:cxn>
              <a:cxn ang="0">
                <a:pos x="24" y="318"/>
              </a:cxn>
              <a:cxn ang="0">
                <a:pos x="68" y="354"/>
              </a:cxn>
              <a:cxn ang="0">
                <a:pos x="122" y="374"/>
              </a:cxn>
              <a:cxn ang="0">
                <a:pos x="158" y="380"/>
              </a:cxn>
              <a:cxn ang="0">
                <a:pos x="230" y="394"/>
              </a:cxn>
              <a:cxn ang="0">
                <a:pos x="290" y="416"/>
              </a:cxn>
              <a:cxn ang="0">
                <a:pos x="336" y="444"/>
              </a:cxn>
              <a:cxn ang="0">
                <a:pos x="370" y="476"/>
              </a:cxn>
              <a:cxn ang="0">
                <a:pos x="390" y="512"/>
              </a:cxn>
              <a:cxn ang="0">
                <a:pos x="398" y="512"/>
              </a:cxn>
              <a:cxn ang="0">
                <a:pos x="416" y="476"/>
              </a:cxn>
              <a:cxn ang="0">
                <a:pos x="450" y="444"/>
              </a:cxn>
              <a:cxn ang="0">
                <a:pos x="496" y="416"/>
              </a:cxn>
              <a:cxn ang="0">
                <a:pos x="556" y="394"/>
              </a:cxn>
              <a:cxn ang="0">
                <a:pos x="630" y="380"/>
              </a:cxn>
              <a:cxn ang="0">
                <a:pos x="698" y="368"/>
              </a:cxn>
              <a:cxn ang="0">
                <a:pos x="730" y="354"/>
              </a:cxn>
              <a:cxn ang="0">
                <a:pos x="746" y="336"/>
              </a:cxn>
              <a:cxn ang="0">
                <a:pos x="758" y="296"/>
              </a:cxn>
              <a:cxn ang="0">
                <a:pos x="752" y="270"/>
              </a:cxn>
            </a:cxnLst>
            <a:rect l="0" t="0" r="r" b="b"/>
            <a:pathLst>
              <a:path w="762" h="524">
                <a:moveTo>
                  <a:pt x="736" y="248"/>
                </a:moveTo>
                <a:lnTo>
                  <a:pt x="736" y="248"/>
                </a:lnTo>
                <a:lnTo>
                  <a:pt x="746" y="236"/>
                </a:lnTo>
                <a:lnTo>
                  <a:pt x="754" y="224"/>
                </a:lnTo>
                <a:lnTo>
                  <a:pt x="760" y="210"/>
                </a:lnTo>
                <a:lnTo>
                  <a:pt x="762" y="194"/>
                </a:lnTo>
                <a:lnTo>
                  <a:pt x="762" y="194"/>
                </a:lnTo>
                <a:lnTo>
                  <a:pt x="762" y="178"/>
                </a:lnTo>
                <a:lnTo>
                  <a:pt x="758" y="164"/>
                </a:lnTo>
                <a:lnTo>
                  <a:pt x="750" y="150"/>
                </a:lnTo>
                <a:lnTo>
                  <a:pt x="742" y="138"/>
                </a:lnTo>
                <a:lnTo>
                  <a:pt x="730" y="128"/>
                </a:lnTo>
                <a:lnTo>
                  <a:pt x="718" y="120"/>
                </a:lnTo>
                <a:lnTo>
                  <a:pt x="704" y="116"/>
                </a:lnTo>
                <a:lnTo>
                  <a:pt x="688" y="114"/>
                </a:lnTo>
                <a:lnTo>
                  <a:pt x="688" y="114"/>
                </a:lnTo>
                <a:lnTo>
                  <a:pt x="674" y="114"/>
                </a:lnTo>
                <a:lnTo>
                  <a:pt x="660" y="118"/>
                </a:lnTo>
                <a:lnTo>
                  <a:pt x="648" y="124"/>
                </a:lnTo>
                <a:lnTo>
                  <a:pt x="636" y="130"/>
                </a:lnTo>
                <a:lnTo>
                  <a:pt x="636" y="130"/>
                </a:lnTo>
                <a:lnTo>
                  <a:pt x="634" y="110"/>
                </a:lnTo>
                <a:lnTo>
                  <a:pt x="628" y="90"/>
                </a:lnTo>
                <a:lnTo>
                  <a:pt x="618" y="72"/>
                </a:lnTo>
                <a:lnTo>
                  <a:pt x="604" y="56"/>
                </a:lnTo>
                <a:lnTo>
                  <a:pt x="590" y="44"/>
                </a:lnTo>
                <a:lnTo>
                  <a:pt x="572" y="34"/>
                </a:lnTo>
                <a:lnTo>
                  <a:pt x="552" y="28"/>
                </a:lnTo>
                <a:lnTo>
                  <a:pt x="530" y="24"/>
                </a:lnTo>
                <a:lnTo>
                  <a:pt x="530" y="24"/>
                </a:lnTo>
                <a:lnTo>
                  <a:pt x="518" y="24"/>
                </a:lnTo>
                <a:lnTo>
                  <a:pt x="504" y="26"/>
                </a:lnTo>
                <a:lnTo>
                  <a:pt x="492" y="30"/>
                </a:lnTo>
                <a:lnTo>
                  <a:pt x="482" y="34"/>
                </a:lnTo>
                <a:lnTo>
                  <a:pt x="470" y="40"/>
                </a:lnTo>
                <a:lnTo>
                  <a:pt x="460" y="48"/>
                </a:lnTo>
                <a:lnTo>
                  <a:pt x="450" y="54"/>
                </a:lnTo>
                <a:lnTo>
                  <a:pt x="442" y="64"/>
                </a:lnTo>
                <a:lnTo>
                  <a:pt x="442" y="64"/>
                </a:lnTo>
                <a:lnTo>
                  <a:pt x="430" y="50"/>
                </a:lnTo>
                <a:lnTo>
                  <a:pt x="416" y="38"/>
                </a:lnTo>
                <a:lnTo>
                  <a:pt x="400" y="26"/>
                </a:lnTo>
                <a:lnTo>
                  <a:pt x="382" y="16"/>
                </a:lnTo>
                <a:lnTo>
                  <a:pt x="364" y="10"/>
                </a:lnTo>
                <a:lnTo>
                  <a:pt x="346" y="4"/>
                </a:lnTo>
                <a:lnTo>
                  <a:pt x="326" y="0"/>
                </a:lnTo>
                <a:lnTo>
                  <a:pt x="306" y="0"/>
                </a:lnTo>
                <a:lnTo>
                  <a:pt x="306" y="0"/>
                </a:lnTo>
                <a:lnTo>
                  <a:pt x="278" y="2"/>
                </a:lnTo>
                <a:lnTo>
                  <a:pt x="252" y="8"/>
                </a:lnTo>
                <a:lnTo>
                  <a:pt x="228" y="18"/>
                </a:lnTo>
                <a:lnTo>
                  <a:pt x="206" y="30"/>
                </a:lnTo>
                <a:lnTo>
                  <a:pt x="184" y="48"/>
                </a:lnTo>
                <a:lnTo>
                  <a:pt x="168" y="66"/>
                </a:lnTo>
                <a:lnTo>
                  <a:pt x="152" y="88"/>
                </a:lnTo>
                <a:lnTo>
                  <a:pt x="142" y="112"/>
                </a:lnTo>
                <a:lnTo>
                  <a:pt x="142" y="112"/>
                </a:lnTo>
                <a:lnTo>
                  <a:pt x="134" y="126"/>
                </a:lnTo>
                <a:lnTo>
                  <a:pt x="130" y="142"/>
                </a:lnTo>
                <a:lnTo>
                  <a:pt x="130" y="142"/>
                </a:lnTo>
                <a:lnTo>
                  <a:pt x="116" y="142"/>
                </a:lnTo>
                <a:lnTo>
                  <a:pt x="116" y="142"/>
                </a:lnTo>
                <a:lnTo>
                  <a:pt x="92" y="142"/>
                </a:lnTo>
                <a:lnTo>
                  <a:pt x="72" y="148"/>
                </a:lnTo>
                <a:lnTo>
                  <a:pt x="52" y="158"/>
                </a:lnTo>
                <a:lnTo>
                  <a:pt x="36" y="170"/>
                </a:lnTo>
                <a:lnTo>
                  <a:pt x="22" y="186"/>
                </a:lnTo>
                <a:lnTo>
                  <a:pt x="10" y="206"/>
                </a:lnTo>
                <a:lnTo>
                  <a:pt x="4" y="226"/>
                </a:lnTo>
                <a:lnTo>
                  <a:pt x="0" y="248"/>
                </a:lnTo>
                <a:lnTo>
                  <a:pt x="0" y="248"/>
                </a:lnTo>
                <a:lnTo>
                  <a:pt x="2" y="268"/>
                </a:lnTo>
                <a:lnTo>
                  <a:pt x="6" y="286"/>
                </a:lnTo>
                <a:lnTo>
                  <a:pt x="14" y="302"/>
                </a:lnTo>
                <a:lnTo>
                  <a:pt x="24" y="318"/>
                </a:lnTo>
                <a:lnTo>
                  <a:pt x="38" y="332"/>
                </a:lnTo>
                <a:lnTo>
                  <a:pt x="52" y="344"/>
                </a:lnTo>
                <a:lnTo>
                  <a:pt x="68" y="354"/>
                </a:lnTo>
                <a:lnTo>
                  <a:pt x="86" y="362"/>
                </a:lnTo>
                <a:lnTo>
                  <a:pt x="86" y="362"/>
                </a:lnTo>
                <a:lnTo>
                  <a:pt x="122" y="374"/>
                </a:lnTo>
                <a:lnTo>
                  <a:pt x="140" y="378"/>
                </a:lnTo>
                <a:lnTo>
                  <a:pt x="158" y="380"/>
                </a:lnTo>
                <a:lnTo>
                  <a:pt x="158" y="380"/>
                </a:lnTo>
                <a:lnTo>
                  <a:pt x="184" y="384"/>
                </a:lnTo>
                <a:lnTo>
                  <a:pt x="208" y="388"/>
                </a:lnTo>
                <a:lnTo>
                  <a:pt x="230" y="394"/>
                </a:lnTo>
                <a:lnTo>
                  <a:pt x="252" y="400"/>
                </a:lnTo>
                <a:lnTo>
                  <a:pt x="272" y="408"/>
                </a:lnTo>
                <a:lnTo>
                  <a:pt x="290" y="416"/>
                </a:lnTo>
                <a:lnTo>
                  <a:pt x="308" y="424"/>
                </a:lnTo>
                <a:lnTo>
                  <a:pt x="322" y="434"/>
                </a:lnTo>
                <a:lnTo>
                  <a:pt x="336" y="444"/>
                </a:lnTo>
                <a:lnTo>
                  <a:pt x="350" y="454"/>
                </a:lnTo>
                <a:lnTo>
                  <a:pt x="360" y="466"/>
                </a:lnTo>
                <a:lnTo>
                  <a:pt x="370" y="476"/>
                </a:lnTo>
                <a:lnTo>
                  <a:pt x="378" y="488"/>
                </a:lnTo>
                <a:lnTo>
                  <a:pt x="384" y="500"/>
                </a:lnTo>
                <a:lnTo>
                  <a:pt x="390" y="512"/>
                </a:lnTo>
                <a:lnTo>
                  <a:pt x="394" y="524"/>
                </a:lnTo>
                <a:lnTo>
                  <a:pt x="394" y="524"/>
                </a:lnTo>
                <a:lnTo>
                  <a:pt x="398" y="512"/>
                </a:lnTo>
                <a:lnTo>
                  <a:pt x="402" y="500"/>
                </a:lnTo>
                <a:lnTo>
                  <a:pt x="408" y="488"/>
                </a:lnTo>
                <a:lnTo>
                  <a:pt x="416" y="476"/>
                </a:lnTo>
                <a:lnTo>
                  <a:pt x="426" y="466"/>
                </a:lnTo>
                <a:lnTo>
                  <a:pt x="438" y="454"/>
                </a:lnTo>
                <a:lnTo>
                  <a:pt x="450" y="444"/>
                </a:lnTo>
                <a:lnTo>
                  <a:pt x="464" y="434"/>
                </a:lnTo>
                <a:lnTo>
                  <a:pt x="480" y="424"/>
                </a:lnTo>
                <a:lnTo>
                  <a:pt x="496" y="416"/>
                </a:lnTo>
                <a:lnTo>
                  <a:pt x="514" y="408"/>
                </a:lnTo>
                <a:lnTo>
                  <a:pt x="534" y="400"/>
                </a:lnTo>
                <a:lnTo>
                  <a:pt x="556" y="394"/>
                </a:lnTo>
                <a:lnTo>
                  <a:pt x="580" y="388"/>
                </a:lnTo>
                <a:lnTo>
                  <a:pt x="604" y="384"/>
                </a:lnTo>
                <a:lnTo>
                  <a:pt x="630" y="380"/>
                </a:lnTo>
                <a:lnTo>
                  <a:pt x="630" y="380"/>
                </a:lnTo>
                <a:lnTo>
                  <a:pt x="668" y="376"/>
                </a:lnTo>
                <a:lnTo>
                  <a:pt x="698" y="368"/>
                </a:lnTo>
                <a:lnTo>
                  <a:pt x="710" y="364"/>
                </a:lnTo>
                <a:lnTo>
                  <a:pt x="720" y="360"/>
                </a:lnTo>
                <a:lnTo>
                  <a:pt x="730" y="354"/>
                </a:lnTo>
                <a:lnTo>
                  <a:pt x="738" y="346"/>
                </a:lnTo>
                <a:lnTo>
                  <a:pt x="738" y="346"/>
                </a:lnTo>
                <a:lnTo>
                  <a:pt x="746" y="336"/>
                </a:lnTo>
                <a:lnTo>
                  <a:pt x="754" y="322"/>
                </a:lnTo>
                <a:lnTo>
                  <a:pt x="756" y="310"/>
                </a:lnTo>
                <a:lnTo>
                  <a:pt x="758" y="296"/>
                </a:lnTo>
                <a:lnTo>
                  <a:pt x="758" y="296"/>
                </a:lnTo>
                <a:lnTo>
                  <a:pt x="758" y="282"/>
                </a:lnTo>
                <a:lnTo>
                  <a:pt x="752" y="270"/>
                </a:lnTo>
                <a:lnTo>
                  <a:pt x="746" y="258"/>
                </a:lnTo>
                <a:lnTo>
                  <a:pt x="736" y="248"/>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 name="Group 66"/>
          <p:cNvGrpSpPr/>
          <p:nvPr/>
        </p:nvGrpSpPr>
        <p:grpSpPr>
          <a:xfrm>
            <a:off x="4138613" y="2164582"/>
            <a:ext cx="1252538" cy="546869"/>
            <a:chOff x="-1890712" y="3438525"/>
            <a:chExt cx="1890712" cy="825501"/>
          </a:xfrm>
        </p:grpSpPr>
        <p:sp>
          <p:nvSpPr>
            <p:cNvPr id="9" name="Freeform 12"/>
            <p:cNvSpPr>
              <a:spLocks/>
            </p:cNvSpPr>
            <p:nvPr/>
          </p:nvSpPr>
          <p:spPr bwMode="auto">
            <a:xfrm>
              <a:off x="-1535112" y="4144963"/>
              <a:ext cx="117475" cy="119063"/>
            </a:xfrm>
            <a:custGeom>
              <a:avLst/>
              <a:gdLst/>
              <a:ahLst/>
              <a:cxnLst>
                <a:cxn ang="0">
                  <a:pos x="74" y="37"/>
                </a:cxn>
                <a:cxn ang="0">
                  <a:pos x="74" y="37"/>
                </a:cxn>
                <a:cxn ang="0">
                  <a:pos x="74" y="45"/>
                </a:cxn>
                <a:cxn ang="0">
                  <a:pos x="72" y="51"/>
                </a:cxn>
                <a:cxn ang="0">
                  <a:pos x="69" y="57"/>
                </a:cxn>
                <a:cxn ang="0">
                  <a:pos x="63" y="63"/>
                </a:cxn>
                <a:cxn ang="0">
                  <a:pos x="59" y="67"/>
                </a:cxn>
                <a:cxn ang="0">
                  <a:pos x="51" y="71"/>
                </a:cxn>
                <a:cxn ang="0">
                  <a:pos x="45" y="73"/>
                </a:cxn>
                <a:cxn ang="0">
                  <a:pos x="37" y="75"/>
                </a:cxn>
                <a:cxn ang="0">
                  <a:pos x="37" y="75"/>
                </a:cxn>
                <a:cxn ang="0">
                  <a:pos x="29" y="73"/>
                </a:cxn>
                <a:cxn ang="0">
                  <a:pos x="23" y="71"/>
                </a:cxn>
                <a:cxn ang="0">
                  <a:pos x="16" y="67"/>
                </a:cxn>
                <a:cxn ang="0">
                  <a:pos x="12" y="63"/>
                </a:cxn>
                <a:cxn ang="0">
                  <a:pos x="6" y="57"/>
                </a:cxn>
                <a:cxn ang="0">
                  <a:pos x="4" y="51"/>
                </a:cxn>
                <a:cxn ang="0">
                  <a:pos x="0" y="45"/>
                </a:cxn>
                <a:cxn ang="0">
                  <a:pos x="0" y="37"/>
                </a:cxn>
                <a:cxn ang="0">
                  <a:pos x="0" y="37"/>
                </a:cxn>
                <a:cxn ang="0">
                  <a:pos x="0" y="30"/>
                </a:cxn>
                <a:cxn ang="0">
                  <a:pos x="4" y="24"/>
                </a:cxn>
                <a:cxn ang="0">
                  <a:pos x="6" y="18"/>
                </a:cxn>
                <a:cxn ang="0">
                  <a:pos x="12" y="12"/>
                </a:cxn>
                <a:cxn ang="0">
                  <a:pos x="16" y="8"/>
                </a:cxn>
                <a:cxn ang="0">
                  <a:pos x="23" y="4"/>
                </a:cxn>
                <a:cxn ang="0">
                  <a:pos x="29" y="2"/>
                </a:cxn>
                <a:cxn ang="0">
                  <a:pos x="37" y="0"/>
                </a:cxn>
                <a:cxn ang="0">
                  <a:pos x="37" y="0"/>
                </a:cxn>
                <a:cxn ang="0">
                  <a:pos x="45" y="2"/>
                </a:cxn>
                <a:cxn ang="0">
                  <a:pos x="51" y="4"/>
                </a:cxn>
                <a:cxn ang="0">
                  <a:pos x="59" y="8"/>
                </a:cxn>
                <a:cxn ang="0">
                  <a:pos x="63" y="12"/>
                </a:cxn>
                <a:cxn ang="0">
                  <a:pos x="69" y="18"/>
                </a:cxn>
                <a:cxn ang="0">
                  <a:pos x="72" y="24"/>
                </a:cxn>
                <a:cxn ang="0">
                  <a:pos x="74" y="30"/>
                </a:cxn>
                <a:cxn ang="0">
                  <a:pos x="74" y="37"/>
                </a:cxn>
                <a:cxn ang="0">
                  <a:pos x="74" y="37"/>
                </a:cxn>
              </a:cxnLst>
              <a:rect l="0" t="0" r="r" b="b"/>
              <a:pathLst>
                <a:path w="74" h="75">
                  <a:moveTo>
                    <a:pt x="74" y="37"/>
                  </a:moveTo>
                  <a:lnTo>
                    <a:pt x="74" y="37"/>
                  </a:lnTo>
                  <a:lnTo>
                    <a:pt x="74" y="45"/>
                  </a:lnTo>
                  <a:lnTo>
                    <a:pt x="72" y="51"/>
                  </a:lnTo>
                  <a:lnTo>
                    <a:pt x="69" y="57"/>
                  </a:lnTo>
                  <a:lnTo>
                    <a:pt x="63" y="63"/>
                  </a:lnTo>
                  <a:lnTo>
                    <a:pt x="59" y="67"/>
                  </a:lnTo>
                  <a:lnTo>
                    <a:pt x="51" y="71"/>
                  </a:lnTo>
                  <a:lnTo>
                    <a:pt x="45" y="73"/>
                  </a:lnTo>
                  <a:lnTo>
                    <a:pt x="37" y="75"/>
                  </a:lnTo>
                  <a:lnTo>
                    <a:pt x="37" y="75"/>
                  </a:lnTo>
                  <a:lnTo>
                    <a:pt x="29" y="73"/>
                  </a:lnTo>
                  <a:lnTo>
                    <a:pt x="23" y="71"/>
                  </a:lnTo>
                  <a:lnTo>
                    <a:pt x="16" y="67"/>
                  </a:lnTo>
                  <a:lnTo>
                    <a:pt x="12" y="63"/>
                  </a:lnTo>
                  <a:lnTo>
                    <a:pt x="6" y="57"/>
                  </a:lnTo>
                  <a:lnTo>
                    <a:pt x="4" y="51"/>
                  </a:lnTo>
                  <a:lnTo>
                    <a:pt x="0" y="45"/>
                  </a:lnTo>
                  <a:lnTo>
                    <a:pt x="0" y="37"/>
                  </a:lnTo>
                  <a:lnTo>
                    <a:pt x="0" y="37"/>
                  </a:lnTo>
                  <a:lnTo>
                    <a:pt x="0" y="30"/>
                  </a:lnTo>
                  <a:lnTo>
                    <a:pt x="4" y="24"/>
                  </a:lnTo>
                  <a:lnTo>
                    <a:pt x="6" y="18"/>
                  </a:lnTo>
                  <a:lnTo>
                    <a:pt x="12" y="12"/>
                  </a:lnTo>
                  <a:lnTo>
                    <a:pt x="16" y="8"/>
                  </a:lnTo>
                  <a:lnTo>
                    <a:pt x="23" y="4"/>
                  </a:lnTo>
                  <a:lnTo>
                    <a:pt x="29" y="2"/>
                  </a:lnTo>
                  <a:lnTo>
                    <a:pt x="37" y="0"/>
                  </a:lnTo>
                  <a:lnTo>
                    <a:pt x="37" y="0"/>
                  </a:lnTo>
                  <a:lnTo>
                    <a:pt x="45" y="2"/>
                  </a:lnTo>
                  <a:lnTo>
                    <a:pt x="51" y="4"/>
                  </a:lnTo>
                  <a:lnTo>
                    <a:pt x="59" y="8"/>
                  </a:lnTo>
                  <a:lnTo>
                    <a:pt x="63" y="12"/>
                  </a:lnTo>
                  <a:lnTo>
                    <a:pt x="69" y="18"/>
                  </a:lnTo>
                  <a:lnTo>
                    <a:pt x="72" y="24"/>
                  </a:lnTo>
                  <a:lnTo>
                    <a:pt x="74" y="30"/>
                  </a:lnTo>
                  <a:lnTo>
                    <a:pt x="74" y="37"/>
                  </a:lnTo>
                  <a:lnTo>
                    <a:pt x="74"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3"/>
            <p:cNvSpPr>
              <a:spLocks/>
            </p:cNvSpPr>
            <p:nvPr/>
          </p:nvSpPr>
          <p:spPr bwMode="auto">
            <a:xfrm>
              <a:off x="-1535112" y="4027488"/>
              <a:ext cx="117475" cy="117475"/>
            </a:xfrm>
            <a:custGeom>
              <a:avLst/>
              <a:gdLst/>
              <a:ahLst/>
              <a:cxnLst>
                <a:cxn ang="0">
                  <a:pos x="74" y="37"/>
                </a:cxn>
                <a:cxn ang="0">
                  <a:pos x="74" y="37"/>
                </a:cxn>
                <a:cxn ang="0">
                  <a:pos x="74" y="45"/>
                </a:cxn>
                <a:cxn ang="0">
                  <a:pos x="72" y="51"/>
                </a:cxn>
                <a:cxn ang="0">
                  <a:pos x="69" y="57"/>
                </a:cxn>
                <a:cxn ang="0">
                  <a:pos x="63" y="62"/>
                </a:cxn>
                <a:cxn ang="0">
                  <a:pos x="59" y="66"/>
                </a:cxn>
                <a:cxn ang="0">
                  <a:pos x="51" y="70"/>
                </a:cxn>
                <a:cxn ang="0">
                  <a:pos x="45" y="72"/>
                </a:cxn>
                <a:cxn ang="0">
                  <a:pos x="37" y="74"/>
                </a:cxn>
                <a:cxn ang="0">
                  <a:pos x="37" y="74"/>
                </a:cxn>
                <a:cxn ang="0">
                  <a:pos x="29" y="72"/>
                </a:cxn>
                <a:cxn ang="0">
                  <a:pos x="23" y="70"/>
                </a:cxn>
                <a:cxn ang="0">
                  <a:pos x="16" y="66"/>
                </a:cxn>
                <a:cxn ang="0">
                  <a:pos x="12" y="62"/>
                </a:cxn>
                <a:cxn ang="0">
                  <a:pos x="6" y="57"/>
                </a:cxn>
                <a:cxn ang="0">
                  <a:pos x="4" y="51"/>
                </a:cxn>
                <a:cxn ang="0">
                  <a:pos x="0" y="45"/>
                </a:cxn>
                <a:cxn ang="0">
                  <a:pos x="0" y="37"/>
                </a:cxn>
                <a:cxn ang="0">
                  <a:pos x="0" y="37"/>
                </a:cxn>
                <a:cxn ang="0">
                  <a:pos x="0" y="29"/>
                </a:cxn>
                <a:cxn ang="0">
                  <a:pos x="4" y="23"/>
                </a:cxn>
                <a:cxn ang="0">
                  <a:pos x="6" y="17"/>
                </a:cxn>
                <a:cxn ang="0">
                  <a:pos x="12" y="11"/>
                </a:cxn>
                <a:cxn ang="0">
                  <a:pos x="16" y="8"/>
                </a:cxn>
                <a:cxn ang="0">
                  <a:pos x="23" y="4"/>
                </a:cxn>
                <a:cxn ang="0">
                  <a:pos x="29" y="2"/>
                </a:cxn>
                <a:cxn ang="0">
                  <a:pos x="37" y="0"/>
                </a:cxn>
                <a:cxn ang="0">
                  <a:pos x="37" y="0"/>
                </a:cxn>
                <a:cxn ang="0">
                  <a:pos x="45" y="2"/>
                </a:cxn>
                <a:cxn ang="0">
                  <a:pos x="51" y="4"/>
                </a:cxn>
                <a:cxn ang="0">
                  <a:pos x="59" y="8"/>
                </a:cxn>
                <a:cxn ang="0">
                  <a:pos x="63" y="11"/>
                </a:cxn>
                <a:cxn ang="0">
                  <a:pos x="69" y="17"/>
                </a:cxn>
                <a:cxn ang="0">
                  <a:pos x="72" y="23"/>
                </a:cxn>
                <a:cxn ang="0">
                  <a:pos x="74" y="29"/>
                </a:cxn>
                <a:cxn ang="0">
                  <a:pos x="74" y="37"/>
                </a:cxn>
                <a:cxn ang="0">
                  <a:pos x="74" y="37"/>
                </a:cxn>
              </a:cxnLst>
              <a:rect l="0" t="0" r="r" b="b"/>
              <a:pathLst>
                <a:path w="74" h="74">
                  <a:moveTo>
                    <a:pt x="74" y="37"/>
                  </a:moveTo>
                  <a:lnTo>
                    <a:pt x="74" y="37"/>
                  </a:lnTo>
                  <a:lnTo>
                    <a:pt x="74" y="45"/>
                  </a:lnTo>
                  <a:lnTo>
                    <a:pt x="72" y="51"/>
                  </a:lnTo>
                  <a:lnTo>
                    <a:pt x="69" y="57"/>
                  </a:lnTo>
                  <a:lnTo>
                    <a:pt x="63" y="62"/>
                  </a:lnTo>
                  <a:lnTo>
                    <a:pt x="59" y="66"/>
                  </a:lnTo>
                  <a:lnTo>
                    <a:pt x="51" y="70"/>
                  </a:lnTo>
                  <a:lnTo>
                    <a:pt x="45" y="72"/>
                  </a:lnTo>
                  <a:lnTo>
                    <a:pt x="37" y="74"/>
                  </a:lnTo>
                  <a:lnTo>
                    <a:pt x="37" y="74"/>
                  </a:lnTo>
                  <a:lnTo>
                    <a:pt x="29" y="72"/>
                  </a:lnTo>
                  <a:lnTo>
                    <a:pt x="23" y="70"/>
                  </a:lnTo>
                  <a:lnTo>
                    <a:pt x="16" y="66"/>
                  </a:lnTo>
                  <a:lnTo>
                    <a:pt x="12" y="62"/>
                  </a:lnTo>
                  <a:lnTo>
                    <a:pt x="6" y="57"/>
                  </a:lnTo>
                  <a:lnTo>
                    <a:pt x="4" y="51"/>
                  </a:lnTo>
                  <a:lnTo>
                    <a:pt x="0" y="45"/>
                  </a:lnTo>
                  <a:lnTo>
                    <a:pt x="0" y="37"/>
                  </a:lnTo>
                  <a:lnTo>
                    <a:pt x="0" y="37"/>
                  </a:lnTo>
                  <a:lnTo>
                    <a:pt x="0" y="29"/>
                  </a:lnTo>
                  <a:lnTo>
                    <a:pt x="4" y="23"/>
                  </a:lnTo>
                  <a:lnTo>
                    <a:pt x="6" y="17"/>
                  </a:lnTo>
                  <a:lnTo>
                    <a:pt x="12" y="11"/>
                  </a:lnTo>
                  <a:lnTo>
                    <a:pt x="16" y="8"/>
                  </a:lnTo>
                  <a:lnTo>
                    <a:pt x="23" y="4"/>
                  </a:lnTo>
                  <a:lnTo>
                    <a:pt x="29" y="2"/>
                  </a:lnTo>
                  <a:lnTo>
                    <a:pt x="37" y="0"/>
                  </a:lnTo>
                  <a:lnTo>
                    <a:pt x="37" y="0"/>
                  </a:lnTo>
                  <a:lnTo>
                    <a:pt x="45" y="2"/>
                  </a:lnTo>
                  <a:lnTo>
                    <a:pt x="51" y="4"/>
                  </a:lnTo>
                  <a:lnTo>
                    <a:pt x="59" y="8"/>
                  </a:lnTo>
                  <a:lnTo>
                    <a:pt x="63" y="11"/>
                  </a:lnTo>
                  <a:lnTo>
                    <a:pt x="69" y="17"/>
                  </a:lnTo>
                  <a:lnTo>
                    <a:pt x="72" y="23"/>
                  </a:lnTo>
                  <a:lnTo>
                    <a:pt x="74" y="29"/>
                  </a:lnTo>
                  <a:lnTo>
                    <a:pt x="74" y="37"/>
                  </a:lnTo>
                  <a:lnTo>
                    <a:pt x="74"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p:nvSpPr>
          <p:spPr bwMode="auto">
            <a:xfrm>
              <a:off x="-1417637" y="4144963"/>
              <a:ext cx="119063" cy="119063"/>
            </a:xfrm>
            <a:custGeom>
              <a:avLst/>
              <a:gdLst/>
              <a:ahLst/>
              <a:cxnLst>
                <a:cxn ang="0">
                  <a:pos x="75" y="37"/>
                </a:cxn>
                <a:cxn ang="0">
                  <a:pos x="75" y="37"/>
                </a:cxn>
                <a:cxn ang="0">
                  <a:pos x="75" y="45"/>
                </a:cxn>
                <a:cxn ang="0">
                  <a:pos x="71" y="51"/>
                </a:cxn>
                <a:cxn ang="0">
                  <a:pos x="69" y="57"/>
                </a:cxn>
                <a:cxn ang="0">
                  <a:pos x="63" y="63"/>
                </a:cxn>
                <a:cxn ang="0">
                  <a:pos x="59" y="67"/>
                </a:cxn>
                <a:cxn ang="0">
                  <a:pos x="51" y="71"/>
                </a:cxn>
                <a:cxn ang="0">
                  <a:pos x="46" y="73"/>
                </a:cxn>
                <a:cxn ang="0">
                  <a:pos x="38" y="75"/>
                </a:cxn>
                <a:cxn ang="0">
                  <a:pos x="38" y="75"/>
                </a:cxn>
                <a:cxn ang="0">
                  <a:pos x="30" y="73"/>
                </a:cxn>
                <a:cxn ang="0">
                  <a:pos x="24" y="71"/>
                </a:cxn>
                <a:cxn ang="0">
                  <a:pos x="16" y="67"/>
                </a:cxn>
                <a:cxn ang="0">
                  <a:pos x="12" y="63"/>
                </a:cxn>
                <a:cxn ang="0">
                  <a:pos x="6" y="57"/>
                </a:cxn>
                <a:cxn ang="0">
                  <a:pos x="4" y="51"/>
                </a:cxn>
                <a:cxn ang="0">
                  <a:pos x="0" y="45"/>
                </a:cxn>
                <a:cxn ang="0">
                  <a:pos x="0" y="37"/>
                </a:cxn>
                <a:cxn ang="0">
                  <a:pos x="0" y="37"/>
                </a:cxn>
                <a:cxn ang="0">
                  <a:pos x="0" y="30"/>
                </a:cxn>
                <a:cxn ang="0">
                  <a:pos x="4" y="24"/>
                </a:cxn>
                <a:cxn ang="0">
                  <a:pos x="6" y="18"/>
                </a:cxn>
                <a:cxn ang="0">
                  <a:pos x="12" y="12"/>
                </a:cxn>
                <a:cxn ang="0">
                  <a:pos x="16" y="8"/>
                </a:cxn>
                <a:cxn ang="0">
                  <a:pos x="24" y="4"/>
                </a:cxn>
                <a:cxn ang="0">
                  <a:pos x="30" y="2"/>
                </a:cxn>
                <a:cxn ang="0">
                  <a:pos x="38" y="0"/>
                </a:cxn>
                <a:cxn ang="0">
                  <a:pos x="38" y="0"/>
                </a:cxn>
                <a:cxn ang="0">
                  <a:pos x="46" y="2"/>
                </a:cxn>
                <a:cxn ang="0">
                  <a:pos x="51" y="4"/>
                </a:cxn>
                <a:cxn ang="0">
                  <a:pos x="59" y="8"/>
                </a:cxn>
                <a:cxn ang="0">
                  <a:pos x="63" y="12"/>
                </a:cxn>
                <a:cxn ang="0">
                  <a:pos x="69" y="18"/>
                </a:cxn>
                <a:cxn ang="0">
                  <a:pos x="71" y="24"/>
                </a:cxn>
                <a:cxn ang="0">
                  <a:pos x="75" y="30"/>
                </a:cxn>
                <a:cxn ang="0">
                  <a:pos x="75" y="37"/>
                </a:cxn>
                <a:cxn ang="0">
                  <a:pos x="75" y="37"/>
                </a:cxn>
              </a:cxnLst>
              <a:rect l="0" t="0" r="r" b="b"/>
              <a:pathLst>
                <a:path w="75" h="75">
                  <a:moveTo>
                    <a:pt x="75" y="37"/>
                  </a:moveTo>
                  <a:lnTo>
                    <a:pt x="75" y="37"/>
                  </a:lnTo>
                  <a:lnTo>
                    <a:pt x="75" y="45"/>
                  </a:lnTo>
                  <a:lnTo>
                    <a:pt x="71" y="51"/>
                  </a:lnTo>
                  <a:lnTo>
                    <a:pt x="69" y="57"/>
                  </a:lnTo>
                  <a:lnTo>
                    <a:pt x="63" y="63"/>
                  </a:lnTo>
                  <a:lnTo>
                    <a:pt x="59" y="67"/>
                  </a:lnTo>
                  <a:lnTo>
                    <a:pt x="51" y="71"/>
                  </a:lnTo>
                  <a:lnTo>
                    <a:pt x="46" y="73"/>
                  </a:lnTo>
                  <a:lnTo>
                    <a:pt x="38" y="75"/>
                  </a:lnTo>
                  <a:lnTo>
                    <a:pt x="38" y="75"/>
                  </a:lnTo>
                  <a:lnTo>
                    <a:pt x="30" y="73"/>
                  </a:lnTo>
                  <a:lnTo>
                    <a:pt x="24" y="71"/>
                  </a:lnTo>
                  <a:lnTo>
                    <a:pt x="16" y="67"/>
                  </a:lnTo>
                  <a:lnTo>
                    <a:pt x="12" y="63"/>
                  </a:lnTo>
                  <a:lnTo>
                    <a:pt x="6" y="57"/>
                  </a:lnTo>
                  <a:lnTo>
                    <a:pt x="4" y="51"/>
                  </a:lnTo>
                  <a:lnTo>
                    <a:pt x="0" y="45"/>
                  </a:lnTo>
                  <a:lnTo>
                    <a:pt x="0" y="37"/>
                  </a:lnTo>
                  <a:lnTo>
                    <a:pt x="0" y="37"/>
                  </a:lnTo>
                  <a:lnTo>
                    <a:pt x="0" y="30"/>
                  </a:lnTo>
                  <a:lnTo>
                    <a:pt x="4" y="24"/>
                  </a:lnTo>
                  <a:lnTo>
                    <a:pt x="6" y="18"/>
                  </a:lnTo>
                  <a:lnTo>
                    <a:pt x="12" y="12"/>
                  </a:lnTo>
                  <a:lnTo>
                    <a:pt x="16" y="8"/>
                  </a:lnTo>
                  <a:lnTo>
                    <a:pt x="24" y="4"/>
                  </a:lnTo>
                  <a:lnTo>
                    <a:pt x="30" y="2"/>
                  </a:lnTo>
                  <a:lnTo>
                    <a:pt x="38" y="0"/>
                  </a:lnTo>
                  <a:lnTo>
                    <a:pt x="38" y="0"/>
                  </a:lnTo>
                  <a:lnTo>
                    <a:pt x="46" y="2"/>
                  </a:lnTo>
                  <a:lnTo>
                    <a:pt x="51" y="4"/>
                  </a:lnTo>
                  <a:lnTo>
                    <a:pt x="59" y="8"/>
                  </a:lnTo>
                  <a:lnTo>
                    <a:pt x="63" y="12"/>
                  </a:lnTo>
                  <a:lnTo>
                    <a:pt x="69" y="18"/>
                  </a:lnTo>
                  <a:lnTo>
                    <a:pt x="71" y="24"/>
                  </a:lnTo>
                  <a:lnTo>
                    <a:pt x="75" y="30"/>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p:nvSpPr>
          <p:spPr bwMode="auto">
            <a:xfrm>
              <a:off x="-1417637" y="4027488"/>
              <a:ext cx="119063" cy="117475"/>
            </a:xfrm>
            <a:custGeom>
              <a:avLst/>
              <a:gdLst/>
              <a:ahLst/>
              <a:cxnLst>
                <a:cxn ang="0">
                  <a:pos x="75" y="37"/>
                </a:cxn>
                <a:cxn ang="0">
                  <a:pos x="75" y="37"/>
                </a:cxn>
                <a:cxn ang="0">
                  <a:pos x="75" y="45"/>
                </a:cxn>
                <a:cxn ang="0">
                  <a:pos x="71" y="51"/>
                </a:cxn>
                <a:cxn ang="0">
                  <a:pos x="69" y="57"/>
                </a:cxn>
                <a:cxn ang="0">
                  <a:pos x="63" y="62"/>
                </a:cxn>
                <a:cxn ang="0">
                  <a:pos x="59" y="66"/>
                </a:cxn>
                <a:cxn ang="0">
                  <a:pos x="51" y="70"/>
                </a:cxn>
                <a:cxn ang="0">
                  <a:pos x="46" y="72"/>
                </a:cxn>
                <a:cxn ang="0">
                  <a:pos x="38" y="74"/>
                </a:cxn>
                <a:cxn ang="0">
                  <a:pos x="38" y="74"/>
                </a:cxn>
                <a:cxn ang="0">
                  <a:pos x="30" y="72"/>
                </a:cxn>
                <a:cxn ang="0">
                  <a:pos x="24" y="70"/>
                </a:cxn>
                <a:cxn ang="0">
                  <a:pos x="16" y="66"/>
                </a:cxn>
                <a:cxn ang="0">
                  <a:pos x="12" y="62"/>
                </a:cxn>
                <a:cxn ang="0">
                  <a:pos x="6" y="57"/>
                </a:cxn>
                <a:cxn ang="0">
                  <a:pos x="4" y="51"/>
                </a:cxn>
                <a:cxn ang="0">
                  <a:pos x="0" y="45"/>
                </a:cxn>
                <a:cxn ang="0">
                  <a:pos x="0" y="37"/>
                </a:cxn>
                <a:cxn ang="0">
                  <a:pos x="0" y="37"/>
                </a:cxn>
                <a:cxn ang="0">
                  <a:pos x="0" y="29"/>
                </a:cxn>
                <a:cxn ang="0">
                  <a:pos x="4" y="23"/>
                </a:cxn>
                <a:cxn ang="0">
                  <a:pos x="6" y="17"/>
                </a:cxn>
                <a:cxn ang="0">
                  <a:pos x="12" y="11"/>
                </a:cxn>
                <a:cxn ang="0">
                  <a:pos x="16" y="8"/>
                </a:cxn>
                <a:cxn ang="0">
                  <a:pos x="24" y="4"/>
                </a:cxn>
                <a:cxn ang="0">
                  <a:pos x="30" y="2"/>
                </a:cxn>
                <a:cxn ang="0">
                  <a:pos x="38" y="0"/>
                </a:cxn>
                <a:cxn ang="0">
                  <a:pos x="38" y="0"/>
                </a:cxn>
                <a:cxn ang="0">
                  <a:pos x="46" y="2"/>
                </a:cxn>
                <a:cxn ang="0">
                  <a:pos x="51" y="4"/>
                </a:cxn>
                <a:cxn ang="0">
                  <a:pos x="59" y="8"/>
                </a:cxn>
                <a:cxn ang="0">
                  <a:pos x="63" y="11"/>
                </a:cxn>
                <a:cxn ang="0">
                  <a:pos x="69" y="17"/>
                </a:cxn>
                <a:cxn ang="0">
                  <a:pos x="71" y="23"/>
                </a:cxn>
                <a:cxn ang="0">
                  <a:pos x="75" y="29"/>
                </a:cxn>
                <a:cxn ang="0">
                  <a:pos x="75" y="37"/>
                </a:cxn>
                <a:cxn ang="0">
                  <a:pos x="75" y="37"/>
                </a:cxn>
              </a:cxnLst>
              <a:rect l="0" t="0" r="r" b="b"/>
              <a:pathLst>
                <a:path w="75" h="74">
                  <a:moveTo>
                    <a:pt x="75" y="37"/>
                  </a:moveTo>
                  <a:lnTo>
                    <a:pt x="75" y="37"/>
                  </a:lnTo>
                  <a:lnTo>
                    <a:pt x="75" y="45"/>
                  </a:lnTo>
                  <a:lnTo>
                    <a:pt x="71" y="51"/>
                  </a:lnTo>
                  <a:lnTo>
                    <a:pt x="69" y="57"/>
                  </a:lnTo>
                  <a:lnTo>
                    <a:pt x="63" y="62"/>
                  </a:lnTo>
                  <a:lnTo>
                    <a:pt x="59" y="66"/>
                  </a:lnTo>
                  <a:lnTo>
                    <a:pt x="51" y="70"/>
                  </a:lnTo>
                  <a:lnTo>
                    <a:pt x="46" y="72"/>
                  </a:lnTo>
                  <a:lnTo>
                    <a:pt x="38" y="74"/>
                  </a:lnTo>
                  <a:lnTo>
                    <a:pt x="38" y="74"/>
                  </a:lnTo>
                  <a:lnTo>
                    <a:pt x="30" y="72"/>
                  </a:lnTo>
                  <a:lnTo>
                    <a:pt x="24" y="70"/>
                  </a:lnTo>
                  <a:lnTo>
                    <a:pt x="16" y="66"/>
                  </a:lnTo>
                  <a:lnTo>
                    <a:pt x="12" y="62"/>
                  </a:lnTo>
                  <a:lnTo>
                    <a:pt x="6" y="57"/>
                  </a:lnTo>
                  <a:lnTo>
                    <a:pt x="4" y="51"/>
                  </a:lnTo>
                  <a:lnTo>
                    <a:pt x="0" y="45"/>
                  </a:lnTo>
                  <a:lnTo>
                    <a:pt x="0" y="37"/>
                  </a:lnTo>
                  <a:lnTo>
                    <a:pt x="0" y="37"/>
                  </a:lnTo>
                  <a:lnTo>
                    <a:pt x="0" y="29"/>
                  </a:lnTo>
                  <a:lnTo>
                    <a:pt x="4" y="23"/>
                  </a:lnTo>
                  <a:lnTo>
                    <a:pt x="6" y="17"/>
                  </a:lnTo>
                  <a:lnTo>
                    <a:pt x="12" y="11"/>
                  </a:lnTo>
                  <a:lnTo>
                    <a:pt x="16" y="8"/>
                  </a:lnTo>
                  <a:lnTo>
                    <a:pt x="24" y="4"/>
                  </a:lnTo>
                  <a:lnTo>
                    <a:pt x="30" y="2"/>
                  </a:lnTo>
                  <a:lnTo>
                    <a:pt x="38" y="0"/>
                  </a:lnTo>
                  <a:lnTo>
                    <a:pt x="38" y="0"/>
                  </a:lnTo>
                  <a:lnTo>
                    <a:pt x="46" y="2"/>
                  </a:lnTo>
                  <a:lnTo>
                    <a:pt x="51" y="4"/>
                  </a:lnTo>
                  <a:lnTo>
                    <a:pt x="59" y="8"/>
                  </a:lnTo>
                  <a:lnTo>
                    <a:pt x="63" y="11"/>
                  </a:lnTo>
                  <a:lnTo>
                    <a:pt x="69" y="17"/>
                  </a:lnTo>
                  <a:lnTo>
                    <a:pt x="71" y="23"/>
                  </a:lnTo>
                  <a:lnTo>
                    <a:pt x="75" y="29"/>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1417637" y="3911600"/>
              <a:ext cx="119063" cy="115888"/>
            </a:xfrm>
            <a:custGeom>
              <a:avLst/>
              <a:gdLst/>
              <a:ahLst/>
              <a:cxnLst>
                <a:cxn ang="0">
                  <a:pos x="75" y="35"/>
                </a:cxn>
                <a:cxn ang="0">
                  <a:pos x="75" y="35"/>
                </a:cxn>
                <a:cxn ang="0">
                  <a:pos x="75" y="43"/>
                </a:cxn>
                <a:cxn ang="0">
                  <a:pos x="71" y="49"/>
                </a:cxn>
                <a:cxn ang="0">
                  <a:pos x="69" y="57"/>
                </a:cxn>
                <a:cxn ang="0">
                  <a:pos x="63" y="61"/>
                </a:cxn>
                <a:cxn ang="0">
                  <a:pos x="59" y="67"/>
                </a:cxn>
                <a:cxn ang="0">
                  <a:pos x="51" y="69"/>
                </a:cxn>
                <a:cxn ang="0">
                  <a:pos x="46" y="71"/>
                </a:cxn>
                <a:cxn ang="0">
                  <a:pos x="38" y="73"/>
                </a:cxn>
                <a:cxn ang="0">
                  <a:pos x="38" y="73"/>
                </a:cxn>
                <a:cxn ang="0">
                  <a:pos x="30" y="71"/>
                </a:cxn>
                <a:cxn ang="0">
                  <a:pos x="24" y="69"/>
                </a:cxn>
                <a:cxn ang="0">
                  <a:pos x="16" y="67"/>
                </a:cxn>
                <a:cxn ang="0">
                  <a:pos x="12" y="61"/>
                </a:cxn>
                <a:cxn ang="0">
                  <a:pos x="6" y="57"/>
                </a:cxn>
                <a:cxn ang="0">
                  <a:pos x="4" y="49"/>
                </a:cxn>
                <a:cxn ang="0">
                  <a:pos x="0" y="43"/>
                </a:cxn>
                <a:cxn ang="0">
                  <a:pos x="0" y="35"/>
                </a:cxn>
                <a:cxn ang="0">
                  <a:pos x="0" y="35"/>
                </a:cxn>
                <a:cxn ang="0">
                  <a:pos x="0" y="28"/>
                </a:cxn>
                <a:cxn ang="0">
                  <a:pos x="4" y="22"/>
                </a:cxn>
                <a:cxn ang="0">
                  <a:pos x="6" y="16"/>
                </a:cxn>
                <a:cxn ang="0">
                  <a:pos x="12" y="10"/>
                </a:cxn>
                <a:cxn ang="0">
                  <a:pos x="16" y="6"/>
                </a:cxn>
                <a:cxn ang="0">
                  <a:pos x="24" y="2"/>
                </a:cxn>
                <a:cxn ang="0">
                  <a:pos x="30" y="0"/>
                </a:cxn>
                <a:cxn ang="0">
                  <a:pos x="38" y="0"/>
                </a:cxn>
                <a:cxn ang="0">
                  <a:pos x="38" y="0"/>
                </a:cxn>
                <a:cxn ang="0">
                  <a:pos x="46" y="0"/>
                </a:cxn>
                <a:cxn ang="0">
                  <a:pos x="51" y="2"/>
                </a:cxn>
                <a:cxn ang="0">
                  <a:pos x="59" y="6"/>
                </a:cxn>
                <a:cxn ang="0">
                  <a:pos x="63" y="10"/>
                </a:cxn>
                <a:cxn ang="0">
                  <a:pos x="69" y="16"/>
                </a:cxn>
                <a:cxn ang="0">
                  <a:pos x="71" y="22"/>
                </a:cxn>
                <a:cxn ang="0">
                  <a:pos x="75" y="28"/>
                </a:cxn>
                <a:cxn ang="0">
                  <a:pos x="75" y="35"/>
                </a:cxn>
                <a:cxn ang="0">
                  <a:pos x="75" y="35"/>
                </a:cxn>
              </a:cxnLst>
              <a:rect l="0" t="0" r="r" b="b"/>
              <a:pathLst>
                <a:path w="75" h="73">
                  <a:moveTo>
                    <a:pt x="75" y="35"/>
                  </a:moveTo>
                  <a:lnTo>
                    <a:pt x="75" y="35"/>
                  </a:lnTo>
                  <a:lnTo>
                    <a:pt x="75" y="43"/>
                  </a:lnTo>
                  <a:lnTo>
                    <a:pt x="71" y="49"/>
                  </a:lnTo>
                  <a:lnTo>
                    <a:pt x="69" y="57"/>
                  </a:lnTo>
                  <a:lnTo>
                    <a:pt x="63" y="61"/>
                  </a:lnTo>
                  <a:lnTo>
                    <a:pt x="59" y="67"/>
                  </a:lnTo>
                  <a:lnTo>
                    <a:pt x="51" y="69"/>
                  </a:lnTo>
                  <a:lnTo>
                    <a:pt x="46" y="71"/>
                  </a:lnTo>
                  <a:lnTo>
                    <a:pt x="38" y="73"/>
                  </a:lnTo>
                  <a:lnTo>
                    <a:pt x="38" y="73"/>
                  </a:lnTo>
                  <a:lnTo>
                    <a:pt x="30" y="71"/>
                  </a:lnTo>
                  <a:lnTo>
                    <a:pt x="24" y="69"/>
                  </a:lnTo>
                  <a:lnTo>
                    <a:pt x="16" y="67"/>
                  </a:lnTo>
                  <a:lnTo>
                    <a:pt x="12" y="61"/>
                  </a:lnTo>
                  <a:lnTo>
                    <a:pt x="6" y="57"/>
                  </a:lnTo>
                  <a:lnTo>
                    <a:pt x="4" y="49"/>
                  </a:lnTo>
                  <a:lnTo>
                    <a:pt x="0" y="43"/>
                  </a:lnTo>
                  <a:lnTo>
                    <a:pt x="0" y="35"/>
                  </a:lnTo>
                  <a:lnTo>
                    <a:pt x="0" y="35"/>
                  </a:lnTo>
                  <a:lnTo>
                    <a:pt x="0" y="28"/>
                  </a:lnTo>
                  <a:lnTo>
                    <a:pt x="4" y="22"/>
                  </a:lnTo>
                  <a:lnTo>
                    <a:pt x="6" y="16"/>
                  </a:lnTo>
                  <a:lnTo>
                    <a:pt x="12" y="10"/>
                  </a:lnTo>
                  <a:lnTo>
                    <a:pt x="16" y="6"/>
                  </a:lnTo>
                  <a:lnTo>
                    <a:pt x="24" y="2"/>
                  </a:lnTo>
                  <a:lnTo>
                    <a:pt x="30" y="0"/>
                  </a:lnTo>
                  <a:lnTo>
                    <a:pt x="38" y="0"/>
                  </a:lnTo>
                  <a:lnTo>
                    <a:pt x="38" y="0"/>
                  </a:lnTo>
                  <a:lnTo>
                    <a:pt x="46" y="0"/>
                  </a:lnTo>
                  <a:lnTo>
                    <a:pt x="51" y="2"/>
                  </a:lnTo>
                  <a:lnTo>
                    <a:pt x="59" y="6"/>
                  </a:lnTo>
                  <a:lnTo>
                    <a:pt x="63" y="10"/>
                  </a:lnTo>
                  <a:lnTo>
                    <a:pt x="69" y="16"/>
                  </a:lnTo>
                  <a:lnTo>
                    <a:pt x="71" y="22"/>
                  </a:lnTo>
                  <a:lnTo>
                    <a:pt x="75" y="28"/>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1654175" y="4144963"/>
              <a:ext cx="119063" cy="119063"/>
            </a:xfrm>
            <a:custGeom>
              <a:avLst/>
              <a:gdLst/>
              <a:ahLst/>
              <a:cxnLst>
                <a:cxn ang="0">
                  <a:pos x="75" y="37"/>
                </a:cxn>
                <a:cxn ang="0">
                  <a:pos x="75" y="37"/>
                </a:cxn>
                <a:cxn ang="0">
                  <a:pos x="75" y="45"/>
                </a:cxn>
                <a:cxn ang="0">
                  <a:pos x="73" y="51"/>
                </a:cxn>
                <a:cxn ang="0">
                  <a:pos x="69" y="57"/>
                </a:cxn>
                <a:cxn ang="0">
                  <a:pos x="65" y="63"/>
                </a:cxn>
                <a:cxn ang="0">
                  <a:pos x="59" y="67"/>
                </a:cxn>
                <a:cxn ang="0">
                  <a:pos x="53" y="71"/>
                </a:cxn>
                <a:cxn ang="0">
                  <a:pos x="45" y="73"/>
                </a:cxn>
                <a:cxn ang="0">
                  <a:pos x="38" y="75"/>
                </a:cxn>
                <a:cxn ang="0">
                  <a:pos x="38" y="75"/>
                </a:cxn>
                <a:cxn ang="0">
                  <a:pos x="30" y="73"/>
                </a:cxn>
                <a:cxn ang="0">
                  <a:pos x="24" y="71"/>
                </a:cxn>
                <a:cxn ang="0">
                  <a:pos x="18" y="67"/>
                </a:cxn>
                <a:cxn ang="0">
                  <a:pos x="12" y="63"/>
                </a:cxn>
                <a:cxn ang="0">
                  <a:pos x="6" y="57"/>
                </a:cxn>
                <a:cxn ang="0">
                  <a:pos x="4" y="51"/>
                </a:cxn>
                <a:cxn ang="0">
                  <a:pos x="2" y="45"/>
                </a:cxn>
                <a:cxn ang="0">
                  <a:pos x="0" y="37"/>
                </a:cxn>
                <a:cxn ang="0">
                  <a:pos x="0" y="37"/>
                </a:cxn>
                <a:cxn ang="0">
                  <a:pos x="2" y="30"/>
                </a:cxn>
                <a:cxn ang="0">
                  <a:pos x="4" y="24"/>
                </a:cxn>
                <a:cxn ang="0">
                  <a:pos x="6" y="18"/>
                </a:cxn>
                <a:cxn ang="0">
                  <a:pos x="12" y="12"/>
                </a:cxn>
                <a:cxn ang="0">
                  <a:pos x="18" y="8"/>
                </a:cxn>
                <a:cxn ang="0">
                  <a:pos x="24" y="4"/>
                </a:cxn>
                <a:cxn ang="0">
                  <a:pos x="30" y="2"/>
                </a:cxn>
                <a:cxn ang="0">
                  <a:pos x="38" y="0"/>
                </a:cxn>
                <a:cxn ang="0">
                  <a:pos x="38" y="0"/>
                </a:cxn>
                <a:cxn ang="0">
                  <a:pos x="45" y="2"/>
                </a:cxn>
                <a:cxn ang="0">
                  <a:pos x="53" y="4"/>
                </a:cxn>
                <a:cxn ang="0">
                  <a:pos x="59" y="8"/>
                </a:cxn>
                <a:cxn ang="0">
                  <a:pos x="65" y="12"/>
                </a:cxn>
                <a:cxn ang="0">
                  <a:pos x="69" y="18"/>
                </a:cxn>
                <a:cxn ang="0">
                  <a:pos x="73" y="24"/>
                </a:cxn>
                <a:cxn ang="0">
                  <a:pos x="75" y="30"/>
                </a:cxn>
                <a:cxn ang="0">
                  <a:pos x="75" y="37"/>
                </a:cxn>
                <a:cxn ang="0">
                  <a:pos x="75" y="37"/>
                </a:cxn>
              </a:cxnLst>
              <a:rect l="0" t="0" r="r" b="b"/>
              <a:pathLst>
                <a:path w="75" h="75">
                  <a:moveTo>
                    <a:pt x="75" y="37"/>
                  </a:moveTo>
                  <a:lnTo>
                    <a:pt x="75" y="37"/>
                  </a:lnTo>
                  <a:lnTo>
                    <a:pt x="75" y="45"/>
                  </a:lnTo>
                  <a:lnTo>
                    <a:pt x="73" y="51"/>
                  </a:lnTo>
                  <a:lnTo>
                    <a:pt x="69" y="57"/>
                  </a:lnTo>
                  <a:lnTo>
                    <a:pt x="65" y="63"/>
                  </a:lnTo>
                  <a:lnTo>
                    <a:pt x="59" y="67"/>
                  </a:lnTo>
                  <a:lnTo>
                    <a:pt x="53" y="71"/>
                  </a:lnTo>
                  <a:lnTo>
                    <a:pt x="45" y="73"/>
                  </a:lnTo>
                  <a:lnTo>
                    <a:pt x="38" y="75"/>
                  </a:lnTo>
                  <a:lnTo>
                    <a:pt x="38" y="75"/>
                  </a:lnTo>
                  <a:lnTo>
                    <a:pt x="30" y="73"/>
                  </a:lnTo>
                  <a:lnTo>
                    <a:pt x="24" y="71"/>
                  </a:lnTo>
                  <a:lnTo>
                    <a:pt x="18" y="67"/>
                  </a:lnTo>
                  <a:lnTo>
                    <a:pt x="12" y="63"/>
                  </a:lnTo>
                  <a:lnTo>
                    <a:pt x="6" y="57"/>
                  </a:lnTo>
                  <a:lnTo>
                    <a:pt x="4" y="51"/>
                  </a:lnTo>
                  <a:lnTo>
                    <a:pt x="2" y="45"/>
                  </a:lnTo>
                  <a:lnTo>
                    <a:pt x="0" y="37"/>
                  </a:lnTo>
                  <a:lnTo>
                    <a:pt x="0" y="37"/>
                  </a:lnTo>
                  <a:lnTo>
                    <a:pt x="2" y="30"/>
                  </a:lnTo>
                  <a:lnTo>
                    <a:pt x="4" y="24"/>
                  </a:lnTo>
                  <a:lnTo>
                    <a:pt x="6" y="18"/>
                  </a:lnTo>
                  <a:lnTo>
                    <a:pt x="12" y="12"/>
                  </a:lnTo>
                  <a:lnTo>
                    <a:pt x="18" y="8"/>
                  </a:lnTo>
                  <a:lnTo>
                    <a:pt x="24" y="4"/>
                  </a:lnTo>
                  <a:lnTo>
                    <a:pt x="30" y="2"/>
                  </a:lnTo>
                  <a:lnTo>
                    <a:pt x="38" y="0"/>
                  </a:lnTo>
                  <a:lnTo>
                    <a:pt x="38" y="0"/>
                  </a:lnTo>
                  <a:lnTo>
                    <a:pt x="45" y="2"/>
                  </a:lnTo>
                  <a:lnTo>
                    <a:pt x="53" y="4"/>
                  </a:lnTo>
                  <a:lnTo>
                    <a:pt x="59" y="8"/>
                  </a:lnTo>
                  <a:lnTo>
                    <a:pt x="65" y="12"/>
                  </a:lnTo>
                  <a:lnTo>
                    <a:pt x="69" y="18"/>
                  </a:lnTo>
                  <a:lnTo>
                    <a:pt x="73" y="24"/>
                  </a:lnTo>
                  <a:lnTo>
                    <a:pt x="75" y="30"/>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1654175" y="4027488"/>
              <a:ext cx="119063" cy="117475"/>
            </a:xfrm>
            <a:custGeom>
              <a:avLst/>
              <a:gdLst/>
              <a:ahLst/>
              <a:cxnLst>
                <a:cxn ang="0">
                  <a:pos x="75" y="37"/>
                </a:cxn>
                <a:cxn ang="0">
                  <a:pos x="75" y="37"/>
                </a:cxn>
                <a:cxn ang="0">
                  <a:pos x="75" y="45"/>
                </a:cxn>
                <a:cxn ang="0">
                  <a:pos x="73" y="51"/>
                </a:cxn>
                <a:cxn ang="0">
                  <a:pos x="69" y="57"/>
                </a:cxn>
                <a:cxn ang="0">
                  <a:pos x="65" y="62"/>
                </a:cxn>
                <a:cxn ang="0">
                  <a:pos x="59" y="66"/>
                </a:cxn>
                <a:cxn ang="0">
                  <a:pos x="53" y="70"/>
                </a:cxn>
                <a:cxn ang="0">
                  <a:pos x="45" y="72"/>
                </a:cxn>
                <a:cxn ang="0">
                  <a:pos x="38" y="74"/>
                </a:cxn>
                <a:cxn ang="0">
                  <a:pos x="38" y="74"/>
                </a:cxn>
                <a:cxn ang="0">
                  <a:pos x="30" y="72"/>
                </a:cxn>
                <a:cxn ang="0">
                  <a:pos x="24" y="70"/>
                </a:cxn>
                <a:cxn ang="0">
                  <a:pos x="18" y="66"/>
                </a:cxn>
                <a:cxn ang="0">
                  <a:pos x="12" y="62"/>
                </a:cxn>
                <a:cxn ang="0">
                  <a:pos x="6" y="57"/>
                </a:cxn>
                <a:cxn ang="0">
                  <a:pos x="4" y="51"/>
                </a:cxn>
                <a:cxn ang="0">
                  <a:pos x="2" y="45"/>
                </a:cxn>
                <a:cxn ang="0">
                  <a:pos x="0" y="37"/>
                </a:cxn>
                <a:cxn ang="0">
                  <a:pos x="0" y="37"/>
                </a:cxn>
                <a:cxn ang="0">
                  <a:pos x="2" y="29"/>
                </a:cxn>
                <a:cxn ang="0">
                  <a:pos x="4" y="23"/>
                </a:cxn>
                <a:cxn ang="0">
                  <a:pos x="6" y="17"/>
                </a:cxn>
                <a:cxn ang="0">
                  <a:pos x="12" y="11"/>
                </a:cxn>
                <a:cxn ang="0">
                  <a:pos x="18" y="8"/>
                </a:cxn>
                <a:cxn ang="0">
                  <a:pos x="24" y="4"/>
                </a:cxn>
                <a:cxn ang="0">
                  <a:pos x="30" y="2"/>
                </a:cxn>
                <a:cxn ang="0">
                  <a:pos x="38" y="0"/>
                </a:cxn>
                <a:cxn ang="0">
                  <a:pos x="38" y="0"/>
                </a:cxn>
                <a:cxn ang="0">
                  <a:pos x="45" y="2"/>
                </a:cxn>
                <a:cxn ang="0">
                  <a:pos x="53" y="4"/>
                </a:cxn>
                <a:cxn ang="0">
                  <a:pos x="59" y="8"/>
                </a:cxn>
                <a:cxn ang="0">
                  <a:pos x="65" y="11"/>
                </a:cxn>
                <a:cxn ang="0">
                  <a:pos x="69" y="17"/>
                </a:cxn>
                <a:cxn ang="0">
                  <a:pos x="73" y="23"/>
                </a:cxn>
                <a:cxn ang="0">
                  <a:pos x="75" y="29"/>
                </a:cxn>
                <a:cxn ang="0">
                  <a:pos x="75" y="37"/>
                </a:cxn>
                <a:cxn ang="0">
                  <a:pos x="75" y="37"/>
                </a:cxn>
              </a:cxnLst>
              <a:rect l="0" t="0" r="r" b="b"/>
              <a:pathLst>
                <a:path w="75" h="74">
                  <a:moveTo>
                    <a:pt x="75" y="37"/>
                  </a:moveTo>
                  <a:lnTo>
                    <a:pt x="75" y="37"/>
                  </a:lnTo>
                  <a:lnTo>
                    <a:pt x="75" y="45"/>
                  </a:lnTo>
                  <a:lnTo>
                    <a:pt x="73" y="51"/>
                  </a:lnTo>
                  <a:lnTo>
                    <a:pt x="69" y="57"/>
                  </a:lnTo>
                  <a:lnTo>
                    <a:pt x="65" y="62"/>
                  </a:lnTo>
                  <a:lnTo>
                    <a:pt x="59" y="66"/>
                  </a:lnTo>
                  <a:lnTo>
                    <a:pt x="53" y="70"/>
                  </a:lnTo>
                  <a:lnTo>
                    <a:pt x="45" y="72"/>
                  </a:lnTo>
                  <a:lnTo>
                    <a:pt x="38" y="74"/>
                  </a:lnTo>
                  <a:lnTo>
                    <a:pt x="38" y="74"/>
                  </a:lnTo>
                  <a:lnTo>
                    <a:pt x="30" y="72"/>
                  </a:lnTo>
                  <a:lnTo>
                    <a:pt x="24" y="70"/>
                  </a:lnTo>
                  <a:lnTo>
                    <a:pt x="18" y="66"/>
                  </a:lnTo>
                  <a:lnTo>
                    <a:pt x="12" y="62"/>
                  </a:lnTo>
                  <a:lnTo>
                    <a:pt x="6" y="57"/>
                  </a:lnTo>
                  <a:lnTo>
                    <a:pt x="4" y="51"/>
                  </a:lnTo>
                  <a:lnTo>
                    <a:pt x="2" y="45"/>
                  </a:lnTo>
                  <a:lnTo>
                    <a:pt x="0" y="37"/>
                  </a:lnTo>
                  <a:lnTo>
                    <a:pt x="0" y="37"/>
                  </a:lnTo>
                  <a:lnTo>
                    <a:pt x="2" y="29"/>
                  </a:lnTo>
                  <a:lnTo>
                    <a:pt x="4" y="23"/>
                  </a:lnTo>
                  <a:lnTo>
                    <a:pt x="6" y="17"/>
                  </a:lnTo>
                  <a:lnTo>
                    <a:pt x="12" y="11"/>
                  </a:lnTo>
                  <a:lnTo>
                    <a:pt x="18" y="8"/>
                  </a:lnTo>
                  <a:lnTo>
                    <a:pt x="24" y="4"/>
                  </a:lnTo>
                  <a:lnTo>
                    <a:pt x="30" y="2"/>
                  </a:lnTo>
                  <a:lnTo>
                    <a:pt x="38" y="0"/>
                  </a:lnTo>
                  <a:lnTo>
                    <a:pt x="38" y="0"/>
                  </a:lnTo>
                  <a:lnTo>
                    <a:pt x="45" y="2"/>
                  </a:lnTo>
                  <a:lnTo>
                    <a:pt x="53" y="4"/>
                  </a:lnTo>
                  <a:lnTo>
                    <a:pt x="59" y="8"/>
                  </a:lnTo>
                  <a:lnTo>
                    <a:pt x="65" y="11"/>
                  </a:lnTo>
                  <a:lnTo>
                    <a:pt x="69" y="17"/>
                  </a:lnTo>
                  <a:lnTo>
                    <a:pt x="73" y="23"/>
                  </a:lnTo>
                  <a:lnTo>
                    <a:pt x="75" y="29"/>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p:cNvSpPr>
            <p:nvPr/>
          </p:nvSpPr>
          <p:spPr bwMode="auto">
            <a:xfrm>
              <a:off x="-1654175" y="3911600"/>
              <a:ext cx="119063" cy="115888"/>
            </a:xfrm>
            <a:custGeom>
              <a:avLst/>
              <a:gdLst/>
              <a:ahLst/>
              <a:cxnLst>
                <a:cxn ang="0">
                  <a:pos x="75" y="35"/>
                </a:cxn>
                <a:cxn ang="0">
                  <a:pos x="75" y="35"/>
                </a:cxn>
                <a:cxn ang="0">
                  <a:pos x="75" y="43"/>
                </a:cxn>
                <a:cxn ang="0">
                  <a:pos x="73" y="49"/>
                </a:cxn>
                <a:cxn ang="0">
                  <a:pos x="69" y="57"/>
                </a:cxn>
                <a:cxn ang="0">
                  <a:pos x="65" y="61"/>
                </a:cxn>
                <a:cxn ang="0">
                  <a:pos x="59" y="67"/>
                </a:cxn>
                <a:cxn ang="0">
                  <a:pos x="53" y="69"/>
                </a:cxn>
                <a:cxn ang="0">
                  <a:pos x="45" y="71"/>
                </a:cxn>
                <a:cxn ang="0">
                  <a:pos x="38" y="73"/>
                </a:cxn>
                <a:cxn ang="0">
                  <a:pos x="38" y="73"/>
                </a:cxn>
                <a:cxn ang="0">
                  <a:pos x="30" y="71"/>
                </a:cxn>
                <a:cxn ang="0">
                  <a:pos x="24" y="69"/>
                </a:cxn>
                <a:cxn ang="0">
                  <a:pos x="18" y="67"/>
                </a:cxn>
                <a:cxn ang="0">
                  <a:pos x="12" y="61"/>
                </a:cxn>
                <a:cxn ang="0">
                  <a:pos x="6" y="57"/>
                </a:cxn>
                <a:cxn ang="0">
                  <a:pos x="4" y="49"/>
                </a:cxn>
                <a:cxn ang="0">
                  <a:pos x="2" y="43"/>
                </a:cxn>
                <a:cxn ang="0">
                  <a:pos x="0" y="35"/>
                </a:cxn>
                <a:cxn ang="0">
                  <a:pos x="0" y="35"/>
                </a:cxn>
                <a:cxn ang="0">
                  <a:pos x="2" y="28"/>
                </a:cxn>
                <a:cxn ang="0">
                  <a:pos x="4" y="22"/>
                </a:cxn>
                <a:cxn ang="0">
                  <a:pos x="6" y="16"/>
                </a:cxn>
                <a:cxn ang="0">
                  <a:pos x="12" y="10"/>
                </a:cxn>
                <a:cxn ang="0">
                  <a:pos x="18" y="6"/>
                </a:cxn>
                <a:cxn ang="0">
                  <a:pos x="24" y="2"/>
                </a:cxn>
                <a:cxn ang="0">
                  <a:pos x="30" y="0"/>
                </a:cxn>
                <a:cxn ang="0">
                  <a:pos x="38" y="0"/>
                </a:cxn>
                <a:cxn ang="0">
                  <a:pos x="38" y="0"/>
                </a:cxn>
                <a:cxn ang="0">
                  <a:pos x="45" y="0"/>
                </a:cxn>
                <a:cxn ang="0">
                  <a:pos x="53" y="2"/>
                </a:cxn>
                <a:cxn ang="0">
                  <a:pos x="59" y="6"/>
                </a:cxn>
                <a:cxn ang="0">
                  <a:pos x="65" y="10"/>
                </a:cxn>
                <a:cxn ang="0">
                  <a:pos x="69" y="16"/>
                </a:cxn>
                <a:cxn ang="0">
                  <a:pos x="73" y="22"/>
                </a:cxn>
                <a:cxn ang="0">
                  <a:pos x="75" y="28"/>
                </a:cxn>
                <a:cxn ang="0">
                  <a:pos x="75" y="35"/>
                </a:cxn>
                <a:cxn ang="0">
                  <a:pos x="75" y="35"/>
                </a:cxn>
              </a:cxnLst>
              <a:rect l="0" t="0" r="r" b="b"/>
              <a:pathLst>
                <a:path w="75" h="73">
                  <a:moveTo>
                    <a:pt x="75" y="35"/>
                  </a:moveTo>
                  <a:lnTo>
                    <a:pt x="75" y="35"/>
                  </a:lnTo>
                  <a:lnTo>
                    <a:pt x="75" y="43"/>
                  </a:lnTo>
                  <a:lnTo>
                    <a:pt x="73" y="49"/>
                  </a:lnTo>
                  <a:lnTo>
                    <a:pt x="69" y="57"/>
                  </a:lnTo>
                  <a:lnTo>
                    <a:pt x="65" y="61"/>
                  </a:lnTo>
                  <a:lnTo>
                    <a:pt x="59" y="67"/>
                  </a:lnTo>
                  <a:lnTo>
                    <a:pt x="53" y="69"/>
                  </a:lnTo>
                  <a:lnTo>
                    <a:pt x="45" y="71"/>
                  </a:lnTo>
                  <a:lnTo>
                    <a:pt x="38" y="73"/>
                  </a:lnTo>
                  <a:lnTo>
                    <a:pt x="38" y="73"/>
                  </a:lnTo>
                  <a:lnTo>
                    <a:pt x="30" y="71"/>
                  </a:lnTo>
                  <a:lnTo>
                    <a:pt x="24" y="69"/>
                  </a:lnTo>
                  <a:lnTo>
                    <a:pt x="18" y="67"/>
                  </a:lnTo>
                  <a:lnTo>
                    <a:pt x="12" y="61"/>
                  </a:lnTo>
                  <a:lnTo>
                    <a:pt x="6" y="57"/>
                  </a:lnTo>
                  <a:lnTo>
                    <a:pt x="4" y="49"/>
                  </a:lnTo>
                  <a:lnTo>
                    <a:pt x="2" y="43"/>
                  </a:lnTo>
                  <a:lnTo>
                    <a:pt x="0" y="35"/>
                  </a:lnTo>
                  <a:lnTo>
                    <a:pt x="0" y="35"/>
                  </a:lnTo>
                  <a:lnTo>
                    <a:pt x="2" y="28"/>
                  </a:lnTo>
                  <a:lnTo>
                    <a:pt x="4" y="22"/>
                  </a:lnTo>
                  <a:lnTo>
                    <a:pt x="6" y="16"/>
                  </a:lnTo>
                  <a:lnTo>
                    <a:pt x="12" y="10"/>
                  </a:lnTo>
                  <a:lnTo>
                    <a:pt x="18" y="6"/>
                  </a:lnTo>
                  <a:lnTo>
                    <a:pt x="24" y="2"/>
                  </a:lnTo>
                  <a:lnTo>
                    <a:pt x="30" y="0"/>
                  </a:lnTo>
                  <a:lnTo>
                    <a:pt x="38" y="0"/>
                  </a:lnTo>
                  <a:lnTo>
                    <a:pt x="38" y="0"/>
                  </a:lnTo>
                  <a:lnTo>
                    <a:pt x="45" y="0"/>
                  </a:lnTo>
                  <a:lnTo>
                    <a:pt x="53" y="2"/>
                  </a:lnTo>
                  <a:lnTo>
                    <a:pt x="59" y="6"/>
                  </a:lnTo>
                  <a:lnTo>
                    <a:pt x="65" y="10"/>
                  </a:lnTo>
                  <a:lnTo>
                    <a:pt x="69" y="16"/>
                  </a:lnTo>
                  <a:lnTo>
                    <a:pt x="73" y="22"/>
                  </a:lnTo>
                  <a:lnTo>
                    <a:pt x="75" y="28"/>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771650" y="4144963"/>
              <a:ext cx="117475" cy="119063"/>
            </a:xfrm>
            <a:custGeom>
              <a:avLst/>
              <a:gdLst/>
              <a:ahLst/>
              <a:cxnLst>
                <a:cxn ang="0">
                  <a:pos x="74" y="37"/>
                </a:cxn>
                <a:cxn ang="0">
                  <a:pos x="74" y="37"/>
                </a:cxn>
                <a:cxn ang="0">
                  <a:pos x="74" y="45"/>
                </a:cxn>
                <a:cxn ang="0">
                  <a:pos x="72" y="51"/>
                </a:cxn>
                <a:cxn ang="0">
                  <a:pos x="68" y="57"/>
                </a:cxn>
                <a:cxn ang="0">
                  <a:pos x="64" y="63"/>
                </a:cxn>
                <a:cxn ang="0">
                  <a:pos x="59" y="67"/>
                </a:cxn>
                <a:cxn ang="0">
                  <a:pos x="53" y="71"/>
                </a:cxn>
                <a:cxn ang="0">
                  <a:pos x="45" y="73"/>
                </a:cxn>
                <a:cxn ang="0">
                  <a:pos x="37" y="75"/>
                </a:cxn>
                <a:cxn ang="0">
                  <a:pos x="37" y="75"/>
                </a:cxn>
                <a:cxn ang="0">
                  <a:pos x="29" y="73"/>
                </a:cxn>
                <a:cxn ang="0">
                  <a:pos x="23" y="71"/>
                </a:cxn>
                <a:cxn ang="0">
                  <a:pos x="17" y="67"/>
                </a:cxn>
                <a:cxn ang="0">
                  <a:pos x="12" y="63"/>
                </a:cxn>
                <a:cxn ang="0">
                  <a:pos x="6" y="57"/>
                </a:cxn>
                <a:cxn ang="0">
                  <a:pos x="4" y="51"/>
                </a:cxn>
                <a:cxn ang="0">
                  <a:pos x="2" y="45"/>
                </a:cxn>
                <a:cxn ang="0">
                  <a:pos x="0" y="37"/>
                </a:cxn>
                <a:cxn ang="0">
                  <a:pos x="0" y="37"/>
                </a:cxn>
                <a:cxn ang="0">
                  <a:pos x="2" y="30"/>
                </a:cxn>
                <a:cxn ang="0">
                  <a:pos x="4" y="24"/>
                </a:cxn>
                <a:cxn ang="0">
                  <a:pos x="6" y="18"/>
                </a:cxn>
                <a:cxn ang="0">
                  <a:pos x="12" y="12"/>
                </a:cxn>
                <a:cxn ang="0">
                  <a:pos x="17" y="8"/>
                </a:cxn>
                <a:cxn ang="0">
                  <a:pos x="23" y="4"/>
                </a:cxn>
                <a:cxn ang="0">
                  <a:pos x="29" y="2"/>
                </a:cxn>
                <a:cxn ang="0">
                  <a:pos x="37" y="0"/>
                </a:cxn>
                <a:cxn ang="0">
                  <a:pos x="37" y="0"/>
                </a:cxn>
                <a:cxn ang="0">
                  <a:pos x="45" y="2"/>
                </a:cxn>
                <a:cxn ang="0">
                  <a:pos x="53" y="4"/>
                </a:cxn>
                <a:cxn ang="0">
                  <a:pos x="59" y="8"/>
                </a:cxn>
                <a:cxn ang="0">
                  <a:pos x="64" y="12"/>
                </a:cxn>
                <a:cxn ang="0">
                  <a:pos x="68" y="18"/>
                </a:cxn>
                <a:cxn ang="0">
                  <a:pos x="72" y="24"/>
                </a:cxn>
                <a:cxn ang="0">
                  <a:pos x="74" y="30"/>
                </a:cxn>
                <a:cxn ang="0">
                  <a:pos x="74" y="37"/>
                </a:cxn>
                <a:cxn ang="0">
                  <a:pos x="74" y="37"/>
                </a:cxn>
              </a:cxnLst>
              <a:rect l="0" t="0" r="r" b="b"/>
              <a:pathLst>
                <a:path w="74" h="75">
                  <a:moveTo>
                    <a:pt x="74" y="37"/>
                  </a:moveTo>
                  <a:lnTo>
                    <a:pt x="74" y="37"/>
                  </a:lnTo>
                  <a:lnTo>
                    <a:pt x="74" y="45"/>
                  </a:lnTo>
                  <a:lnTo>
                    <a:pt x="72" y="51"/>
                  </a:lnTo>
                  <a:lnTo>
                    <a:pt x="68" y="57"/>
                  </a:lnTo>
                  <a:lnTo>
                    <a:pt x="64" y="63"/>
                  </a:lnTo>
                  <a:lnTo>
                    <a:pt x="59" y="67"/>
                  </a:lnTo>
                  <a:lnTo>
                    <a:pt x="53" y="71"/>
                  </a:lnTo>
                  <a:lnTo>
                    <a:pt x="45" y="73"/>
                  </a:lnTo>
                  <a:lnTo>
                    <a:pt x="37" y="75"/>
                  </a:lnTo>
                  <a:lnTo>
                    <a:pt x="37" y="75"/>
                  </a:lnTo>
                  <a:lnTo>
                    <a:pt x="29" y="73"/>
                  </a:lnTo>
                  <a:lnTo>
                    <a:pt x="23" y="71"/>
                  </a:lnTo>
                  <a:lnTo>
                    <a:pt x="17" y="67"/>
                  </a:lnTo>
                  <a:lnTo>
                    <a:pt x="12" y="63"/>
                  </a:lnTo>
                  <a:lnTo>
                    <a:pt x="6" y="57"/>
                  </a:lnTo>
                  <a:lnTo>
                    <a:pt x="4" y="51"/>
                  </a:lnTo>
                  <a:lnTo>
                    <a:pt x="2" y="45"/>
                  </a:lnTo>
                  <a:lnTo>
                    <a:pt x="0" y="37"/>
                  </a:lnTo>
                  <a:lnTo>
                    <a:pt x="0" y="37"/>
                  </a:lnTo>
                  <a:lnTo>
                    <a:pt x="2" y="30"/>
                  </a:lnTo>
                  <a:lnTo>
                    <a:pt x="4" y="24"/>
                  </a:lnTo>
                  <a:lnTo>
                    <a:pt x="6" y="18"/>
                  </a:lnTo>
                  <a:lnTo>
                    <a:pt x="12" y="12"/>
                  </a:lnTo>
                  <a:lnTo>
                    <a:pt x="17" y="8"/>
                  </a:lnTo>
                  <a:lnTo>
                    <a:pt x="23" y="4"/>
                  </a:lnTo>
                  <a:lnTo>
                    <a:pt x="29" y="2"/>
                  </a:lnTo>
                  <a:lnTo>
                    <a:pt x="37" y="0"/>
                  </a:lnTo>
                  <a:lnTo>
                    <a:pt x="37" y="0"/>
                  </a:lnTo>
                  <a:lnTo>
                    <a:pt x="45" y="2"/>
                  </a:lnTo>
                  <a:lnTo>
                    <a:pt x="53" y="4"/>
                  </a:lnTo>
                  <a:lnTo>
                    <a:pt x="59" y="8"/>
                  </a:lnTo>
                  <a:lnTo>
                    <a:pt x="64" y="12"/>
                  </a:lnTo>
                  <a:lnTo>
                    <a:pt x="68" y="18"/>
                  </a:lnTo>
                  <a:lnTo>
                    <a:pt x="72" y="24"/>
                  </a:lnTo>
                  <a:lnTo>
                    <a:pt x="74" y="30"/>
                  </a:lnTo>
                  <a:lnTo>
                    <a:pt x="74" y="37"/>
                  </a:lnTo>
                  <a:lnTo>
                    <a:pt x="74"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1890712" y="4144963"/>
              <a:ext cx="119063" cy="119063"/>
            </a:xfrm>
            <a:custGeom>
              <a:avLst/>
              <a:gdLst/>
              <a:ahLst/>
              <a:cxnLst>
                <a:cxn ang="0">
                  <a:pos x="75" y="37"/>
                </a:cxn>
                <a:cxn ang="0">
                  <a:pos x="75" y="37"/>
                </a:cxn>
                <a:cxn ang="0">
                  <a:pos x="75" y="45"/>
                </a:cxn>
                <a:cxn ang="0">
                  <a:pos x="73" y="51"/>
                </a:cxn>
                <a:cxn ang="0">
                  <a:pos x="69" y="57"/>
                </a:cxn>
                <a:cxn ang="0">
                  <a:pos x="65" y="63"/>
                </a:cxn>
                <a:cxn ang="0">
                  <a:pos x="59" y="67"/>
                </a:cxn>
                <a:cxn ang="0">
                  <a:pos x="53" y="71"/>
                </a:cxn>
                <a:cxn ang="0">
                  <a:pos x="45" y="73"/>
                </a:cxn>
                <a:cxn ang="0">
                  <a:pos x="37" y="75"/>
                </a:cxn>
                <a:cxn ang="0">
                  <a:pos x="37" y="75"/>
                </a:cxn>
                <a:cxn ang="0">
                  <a:pos x="30" y="73"/>
                </a:cxn>
                <a:cxn ang="0">
                  <a:pos x="24" y="71"/>
                </a:cxn>
                <a:cxn ang="0">
                  <a:pos x="18" y="67"/>
                </a:cxn>
                <a:cxn ang="0">
                  <a:pos x="12" y="63"/>
                </a:cxn>
                <a:cxn ang="0">
                  <a:pos x="8" y="57"/>
                </a:cxn>
                <a:cxn ang="0">
                  <a:pos x="4" y="51"/>
                </a:cxn>
                <a:cxn ang="0">
                  <a:pos x="2" y="45"/>
                </a:cxn>
                <a:cxn ang="0">
                  <a:pos x="0" y="37"/>
                </a:cxn>
                <a:cxn ang="0">
                  <a:pos x="0" y="37"/>
                </a:cxn>
                <a:cxn ang="0">
                  <a:pos x="2" y="30"/>
                </a:cxn>
                <a:cxn ang="0">
                  <a:pos x="4" y="24"/>
                </a:cxn>
                <a:cxn ang="0">
                  <a:pos x="8" y="18"/>
                </a:cxn>
                <a:cxn ang="0">
                  <a:pos x="12" y="12"/>
                </a:cxn>
                <a:cxn ang="0">
                  <a:pos x="18" y="8"/>
                </a:cxn>
                <a:cxn ang="0">
                  <a:pos x="24" y="4"/>
                </a:cxn>
                <a:cxn ang="0">
                  <a:pos x="30" y="2"/>
                </a:cxn>
                <a:cxn ang="0">
                  <a:pos x="37" y="0"/>
                </a:cxn>
                <a:cxn ang="0">
                  <a:pos x="37" y="0"/>
                </a:cxn>
                <a:cxn ang="0">
                  <a:pos x="45" y="2"/>
                </a:cxn>
                <a:cxn ang="0">
                  <a:pos x="53" y="4"/>
                </a:cxn>
                <a:cxn ang="0">
                  <a:pos x="59" y="8"/>
                </a:cxn>
                <a:cxn ang="0">
                  <a:pos x="65" y="12"/>
                </a:cxn>
                <a:cxn ang="0">
                  <a:pos x="69" y="18"/>
                </a:cxn>
                <a:cxn ang="0">
                  <a:pos x="73" y="24"/>
                </a:cxn>
                <a:cxn ang="0">
                  <a:pos x="75" y="30"/>
                </a:cxn>
                <a:cxn ang="0">
                  <a:pos x="75" y="37"/>
                </a:cxn>
                <a:cxn ang="0">
                  <a:pos x="75" y="37"/>
                </a:cxn>
              </a:cxnLst>
              <a:rect l="0" t="0" r="r" b="b"/>
              <a:pathLst>
                <a:path w="75" h="75">
                  <a:moveTo>
                    <a:pt x="75" y="37"/>
                  </a:moveTo>
                  <a:lnTo>
                    <a:pt x="75" y="37"/>
                  </a:lnTo>
                  <a:lnTo>
                    <a:pt x="75" y="45"/>
                  </a:lnTo>
                  <a:lnTo>
                    <a:pt x="73" y="51"/>
                  </a:lnTo>
                  <a:lnTo>
                    <a:pt x="69" y="57"/>
                  </a:lnTo>
                  <a:lnTo>
                    <a:pt x="65" y="63"/>
                  </a:lnTo>
                  <a:lnTo>
                    <a:pt x="59" y="67"/>
                  </a:lnTo>
                  <a:lnTo>
                    <a:pt x="53" y="71"/>
                  </a:lnTo>
                  <a:lnTo>
                    <a:pt x="45" y="73"/>
                  </a:lnTo>
                  <a:lnTo>
                    <a:pt x="37" y="75"/>
                  </a:lnTo>
                  <a:lnTo>
                    <a:pt x="37" y="75"/>
                  </a:lnTo>
                  <a:lnTo>
                    <a:pt x="30" y="73"/>
                  </a:lnTo>
                  <a:lnTo>
                    <a:pt x="24" y="71"/>
                  </a:lnTo>
                  <a:lnTo>
                    <a:pt x="18" y="67"/>
                  </a:lnTo>
                  <a:lnTo>
                    <a:pt x="12" y="63"/>
                  </a:lnTo>
                  <a:lnTo>
                    <a:pt x="8" y="57"/>
                  </a:lnTo>
                  <a:lnTo>
                    <a:pt x="4" y="51"/>
                  </a:lnTo>
                  <a:lnTo>
                    <a:pt x="2" y="45"/>
                  </a:lnTo>
                  <a:lnTo>
                    <a:pt x="0" y="37"/>
                  </a:lnTo>
                  <a:lnTo>
                    <a:pt x="0" y="37"/>
                  </a:lnTo>
                  <a:lnTo>
                    <a:pt x="2" y="30"/>
                  </a:lnTo>
                  <a:lnTo>
                    <a:pt x="4" y="24"/>
                  </a:lnTo>
                  <a:lnTo>
                    <a:pt x="8" y="18"/>
                  </a:lnTo>
                  <a:lnTo>
                    <a:pt x="12" y="12"/>
                  </a:lnTo>
                  <a:lnTo>
                    <a:pt x="18" y="8"/>
                  </a:lnTo>
                  <a:lnTo>
                    <a:pt x="24" y="4"/>
                  </a:lnTo>
                  <a:lnTo>
                    <a:pt x="30" y="2"/>
                  </a:lnTo>
                  <a:lnTo>
                    <a:pt x="37" y="0"/>
                  </a:lnTo>
                  <a:lnTo>
                    <a:pt x="37" y="0"/>
                  </a:lnTo>
                  <a:lnTo>
                    <a:pt x="45" y="2"/>
                  </a:lnTo>
                  <a:lnTo>
                    <a:pt x="53" y="4"/>
                  </a:lnTo>
                  <a:lnTo>
                    <a:pt x="59" y="8"/>
                  </a:lnTo>
                  <a:lnTo>
                    <a:pt x="65" y="12"/>
                  </a:lnTo>
                  <a:lnTo>
                    <a:pt x="69" y="18"/>
                  </a:lnTo>
                  <a:lnTo>
                    <a:pt x="73" y="24"/>
                  </a:lnTo>
                  <a:lnTo>
                    <a:pt x="75" y="30"/>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1771650" y="4027488"/>
              <a:ext cx="117475" cy="117475"/>
            </a:xfrm>
            <a:custGeom>
              <a:avLst/>
              <a:gdLst/>
              <a:ahLst/>
              <a:cxnLst>
                <a:cxn ang="0">
                  <a:pos x="74" y="37"/>
                </a:cxn>
                <a:cxn ang="0">
                  <a:pos x="74" y="37"/>
                </a:cxn>
                <a:cxn ang="0">
                  <a:pos x="74" y="45"/>
                </a:cxn>
                <a:cxn ang="0">
                  <a:pos x="72" y="51"/>
                </a:cxn>
                <a:cxn ang="0">
                  <a:pos x="68" y="57"/>
                </a:cxn>
                <a:cxn ang="0">
                  <a:pos x="64" y="62"/>
                </a:cxn>
                <a:cxn ang="0">
                  <a:pos x="59" y="66"/>
                </a:cxn>
                <a:cxn ang="0">
                  <a:pos x="53" y="70"/>
                </a:cxn>
                <a:cxn ang="0">
                  <a:pos x="45" y="72"/>
                </a:cxn>
                <a:cxn ang="0">
                  <a:pos x="37" y="74"/>
                </a:cxn>
                <a:cxn ang="0">
                  <a:pos x="37" y="74"/>
                </a:cxn>
                <a:cxn ang="0">
                  <a:pos x="29" y="72"/>
                </a:cxn>
                <a:cxn ang="0">
                  <a:pos x="23" y="70"/>
                </a:cxn>
                <a:cxn ang="0">
                  <a:pos x="17" y="66"/>
                </a:cxn>
                <a:cxn ang="0">
                  <a:pos x="12" y="62"/>
                </a:cxn>
                <a:cxn ang="0">
                  <a:pos x="6" y="57"/>
                </a:cxn>
                <a:cxn ang="0">
                  <a:pos x="4" y="51"/>
                </a:cxn>
                <a:cxn ang="0">
                  <a:pos x="2" y="45"/>
                </a:cxn>
                <a:cxn ang="0">
                  <a:pos x="0" y="37"/>
                </a:cxn>
                <a:cxn ang="0">
                  <a:pos x="0" y="37"/>
                </a:cxn>
                <a:cxn ang="0">
                  <a:pos x="2" y="29"/>
                </a:cxn>
                <a:cxn ang="0">
                  <a:pos x="4" y="23"/>
                </a:cxn>
                <a:cxn ang="0">
                  <a:pos x="6" y="17"/>
                </a:cxn>
                <a:cxn ang="0">
                  <a:pos x="12" y="11"/>
                </a:cxn>
                <a:cxn ang="0">
                  <a:pos x="17" y="8"/>
                </a:cxn>
                <a:cxn ang="0">
                  <a:pos x="23" y="4"/>
                </a:cxn>
                <a:cxn ang="0">
                  <a:pos x="29" y="2"/>
                </a:cxn>
                <a:cxn ang="0">
                  <a:pos x="37" y="0"/>
                </a:cxn>
                <a:cxn ang="0">
                  <a:pos x="37" y="0"/>
                </a:cxn>
                <a:cxn ang="0">
                  <a:pos x="45" y="2"/>
                </a:cxn>
                <a:cxn ang="0">
                  <a:pos x="53" y="4"/>
                </a:cxn>
                <a:cxn ang="0">
                  <a:pos x="59" y="8"/>
                </a:cxn>
                <a:cxn ang="0">
                  <a:pos x="64" y="11"/>
                </a:cxn>
                <a:cxn ang="0">
                  <a:pos x="68" y="17"/>
                </a:cxn>
                <a:cxn ang="0">
                  <a:pos x="72" y="23"/>
                </a:cxn>
                <a:cxn ang="0">
                  <a:pos x="74" y="29"/>
                </a:cxn>
                <a:cxn ang="0">
                  <a:pos x="74" y="37"/>
                </a:cxn>
                <a:cxn ang="0">
                  <a:pos x="74" y="37"/>
                </a:cxn>
              </a:cxnLst>
              <a:rect l="0" t="0" r="r" b="b"/>
              <a:pathLst>
                <a:path w="74" h="74">
                  <a:moveTo>
                    <a:pt x="74" y="37"/>
                  </a:moveTo>
                  <a:lnTo>
                    <a:pt x="74" y="37"/>
                  </a:lnTo>
                  <a:lnTo>
                    <a:pt x="74" y="45"/>
                  </a:lnTo>
                  <a:lnTo>
                    <a:pt x="72" y="51"/>
                  </a:lnTo>
                  <a:lnTo>
                    <a:pt x="68" y="57"/>
                  </a:lnTo>
                  <a:lnTo>
                    <a:pt x="64" y="62"/>
                  </a:lnTo>
                  <a:lnTo>
                    <a:pt x="59" y="66"/>
                  </a:lnTo>
                  <a:lnTo>
                    <a:pt x="53" y="70"/>
                  </a:lnTo>
                  <a:lnTo>
                    <a:pt x="45" y="72"/>
                  </a:lnTo>
                  <a:lnTo>
                    <a:pt x="37" y="74"/>
                  </a:lnTo>
                  <a:lnTo>
                    <a:pt x="37" y="74"/>
                  </a:lnTo>
                  <a:lnTo>
                    <a:pt x="29" y="72"/>
                  </a:lnTo>
                  <a:lnTo>
                    <a:pt x="23" y="70"/>
                  </a:lnTo>
                  <a:lnTo>
                    <a:pt x="17" y="66"/>
                  </a:lnTo>
                  <a:lnTo>
                    <a:pt x="12" y="62"/>
                  </a:lnTo>
                  <a:lnTo>
                    <a:pt x="6" y="57"/>
                  </a:lnTo>
                  <a:lnTo>
                    <a:pt x="4" y="51"/>
                  </a:lnTo>
                  <a:lnTo>
                    <a:pt x="2" y="45"/>
                  </a:lnTo>
                  <a:lnTo>
                    <a:pt x="0" y="37"/>
                  </a:lnTo>
                  <a:lnTo>
                    <a:pt x="0" y="37"/>
                  </a:lnTo>
                  <a:lnTo>
                    <a:pt x="2" y="29"/>
                  </a:lnTo>
                  <a:lnTo>
                    <a:pt x="4" y="23"/>
                  </a:lnTo>
                  <a:lnTo>
                    <a:pt x="6" y="17"/>
                  </a:lnTo>
                  <a:lnTo>
                    <a:pt x="12" y="11"/>
                  </a:lnTo>
                  <a:lnTo>
                    <a:pt x="17" y="8"/>
                  </a:lnTo>
                  <a:lnTo>
                    <a:pt x="23" y="4"/>
                  </a:lnTo>
                  <a:lnTo>
                    <a:pt x="29" y="2"/>
                  </a:lnTo>
                  <a:lnTo>
                    <a:pt x="37" y="0"/>
                  </a:lnTo>
                  <a:lnTo>
                    <a:pt x="37" y="0"/>
                  </a:lnTo>
                  <a:lnTo>
                    <a:pt x="45" y="2"/>
                  </a:lnTo>
                  <a:lnTo>
                    <a:pt x="53" y="4"/>
                  </a:lnTo>
                  <a:lnTo>
                    <a:pt x="59" y="8"/>
                  </a:lnTo>
                  <a:lnTo>
                    <a:pt x="64" y="11"/>
                  </a:lnTo>
                  <a:lnTo>
                    <a:pt x="68" y="17"/>
                  </a:lnTo>
                  <a:lnTo>
                    <a:pt x="72" y="23"/>
                  </a:lnTo>
                  <a:lnTo>
                    <a:pt x="74" y="29"/>
                  </a:lnTo>
                  <a:lnTo>
                    <a:pt x="74" y="37"/>
                  </a:lnTo>
                  <a:lnTo>
                    <a:pt x="74"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p:cNvSpPr>
            <p:nvPr/>
          </p:nvSpPr>
          <p:spPr bwMode="auto">
            <a:xfrm>
              <a:off x="-1298575" y="4144963"/>
              <a:ext cx="119063" cy="119063"/>
            </a:xfrm>
            <a:custGeom>
              <a:avLst/>
              <a:gdLst/>
              <a:ahLst/>
              <a:cxnLst>
                <a:cxn ang="0">
                  <a:pos x="75" y="37"/>
                </a:cxn>
                <a:cxn ang="0">
                  <a:pos x="75" y="37"/>
                </a:cxn>
                <a:cxn ang="0">
                  <a:pos x="73" y="45"/>
                </a:cxn>
                <a:cxn ang="0">
                  <a:pos x="71" y="51"/>
                </a:cxn>
                <a:cxn ang="0">
                  <a:pos x="69" y="57"/>
                </a:cxn>
                <a:cxn ang="0">
                  <a:pos x="63" y="63"/>
                </a:cxn>
                <a:cxn ang="0">
                  <a:pos x="57" y="67"/>
                </a:cxn>
                <a:cxn ang="0">
                  <a:pos x="51" y="71"/>
                </a:cxn>
                <a:cxn ang="0">
                  <a:pos x="45" y="73"/>
                </a:cxn>
                <a:cxn ang="0">
                  <a:pos x="37" y="75"/>
                </a:cxn>
                <a:cxn ang="0">
                  <a:pos x="37" y="75"/>
                </a:cxn>
                <a:cxn ang="0">
                  <a:pos x="29" y="73"/>
                </a:cxn>
                <a:cxn ang="0">
                  <a:pos x="24" y="71"/>
                </a:cxn>
                <a:cxn ang="0">
                  <a:pos x="16" y="67"/>
                </a:cxn>
                <a:cxn ang="0">
                  <a:pos x="10" y="63"/>
                </a:cxn>
                <a:cxn ang="0">
                  <a:pos x="6" y="57"/>
                </a:cxn>
                <a:cxn ang="0">
                  <a:pos x="2" y="51"/>
                </a:cxn>
                <a:cxn ang="0">
                  <a:pos x="0" y="45"/>
                </a:cxn>
                <a:cxn ang="0">
                  <a:pos x="0" y="37"/>
                </a:cxn>
                <a:cxn ang="0">
                  <a:pos x="0" y="37"/>
                </a:cxn>
                <a:cxn ang="0">
                  <a:pos x="0" y="30"/>
                </a:cxn>
                <a:cxn ang="0">
                  <a:pos x="2" y="24"/>
                </a:cxn>
                <a:cxn ang="0">
                  <a:pos x="6" y="18"/>
                </a:cxn>
                <a:cxn ang="0">
                  <a:pos x="10" y="12"/>
                </a:cxn>
                <a:cxn ang="0">
                  <a:pos x="16" y="8"/>
                </a:cxn>
                <a:cxn ang="0">
                  <a:pos x="24" y="4"/>
                </a:cxn>
                <a:cxn ang="0">
                  <a:pos x="29" y="2"/>
                </a:cxn>
                <a:cxn ang="0">
                  <a:pos x="37" y="0"/>
                </a:cxn>
                <a:cxn ang="0">
                  <a:pos x="37" y="0"/>
                </a:cxn>
                <a:cxn ang="0">
                  <a:pos x="45" y="2"/>
                </a:cxn>
                <a:cxn ang="0">
                  <a:pos x="51" y="4"/>
                </a:cxn>
                <a:cxn ang="0">
                  <a:pos x="57" y="8"/>
                </a:cxn>
                <a:cxn ang="0">
                  <a:pos x="63" y="12"/>
                </a:cxn>
                <a:cxn ang="0">
                  <a:pos x="69" y="18"/>
                </a:cxn>
                <a:cxn ang="0">
                  <a:pos x="71" y="24"/>
                </a:cxn>
                <a:cxn ang="0">
                  <a:pos x="73" y="30"/>
                </a:cxn>
                <a:cxn ang="0">
                  <a:pos x="75" y="37"/>
                </a:cxn>
                <a:cxn ang="0">
                  <a:pos x="75" y="37"/>
                </a:cxn>
              </a:cxnLst>
              <a:rect l="0" t="0" r="r" b="b"/>
              <a:pathLst>
                <a:path w="75" h="75">
                  <a:moveTo>
                    <a:pt x="75" y="37"/>
                  </a:moveTo>
                  <a:lnTo>
                    <a:pt x="75" y="37"/>
                  </a:lnTo>
                  <a:lnTo>
                    <a:pt x="73" y="45"/>
                  </a:lnTo>
                  <a:lnTo>
                    <a:pt x="71" y="51"/>
                  </a:lnTo>
                  <a:lnTo>
                    <a:pt x="69" y="57"/>
                  </a:lnTo>
                  <a:lnTo>
                    <a:pt x="63" y="63"/>
                  </a:lnTo>
                  <a:lnTo>
                    <a:pt x="57" y="67"/>
                  </a:lnTo>
                  <a:lnTo>
                    <a:pt x="51" y="71"/>
                  </a:lnTo>
                  <a:lnTo>
                    <a:pt x="45" y="73"/>
                  </a:lnTo>
                  <a:lnTo>
                    <a:pt x="37" y="75"/>
                  </a:lnTo>
                  <a:lnTo>
                    <a:pt x="37" y="75"/>
                  </a:lnTo>
                  <a:lnTo>
                    <a:pt x="29" y="73"/>
                  </a:lnTo>
                  <a:lnTo>
                    <a:pt x="24" y="71"/>
                  </a:lnTo>
                  <a:lnTo>
                    <a:pt x="16" y="67"/>
                  </a:lnTo>
                  <a:lnTo>
                    <a:pt x="10" y="63"/>
                  </a:lnTo>
                  <a:lnTo>
                    <a:pt x="6" y="57"/>
                  </a:lnTo>
                  <a:lnTo>
                    <a:pt x="2" y="51"/>
                  </a:lnTo>
                  <a:lnTo>
                    <a:pt x="0" y="45"/>
                  </a:lnTo>
                  <a:lnTo>
                    <a:pt x="0" y="37"/>
                  </a:lnTo>
                  <a:lnTo>
                    <a:pt x="0" y="37"/>
                  </a:lnTo>
                  <a:lnTo>
                    <a:pt x="0" y="30"/>
                  </a:lnTo>
                  <a:lnTo>
                    <a:pt x="2" y="24"/>
                  </a:lnTo>
                  <a:lnTo>
                    <a:pt x="6" y="18"/>
                  </a:lnTo>
                  <a:lnTo>
                    <a:pt x="10" y="12"/>
                  </a:lnTo>
                  <a:lnTo>
                    <a:pt x="16" y="8"/>
                  </a:lnTo>
                  <a:lnTo>
                    <a:pt x="24" y="4"/>
                  </a:lnTo>
                  <a:lnTo>
                    <a:pt x="29" y="2"/>
                  </a:lnTo>
                  <a:lnTo>
                    <a:pt x="37" y="0"/>
                  </a:lnTo>
                  <a:lnTo>
                    <a:pt x="37" y="0"/>
                  </a:lnTo>
                  <a:lnTo>
                    <a:pt x="45" y="2"/>
                  </a:lnTo>
                  <a:lnTo>
                    <a:pt x="51" y="4"/>
                  </a:lnTo>
                  <a:lnTo>
                    <a:pt x="57" y="8"/>
                  </a:lnTo>
                  <a:lnTo>
                    <a:pt x="63" y="12"/>
                  </a:lnTo>
                  <a:lnTo>
                    <a:pt x="69" y="18"/>
                  </a:lnTo>
                  <a:lnTo>
                    <a:pt x="71" y="24"/>
                  </a:lnTo>
                  <a:lnTo>
                    <a:pt x="73" y="30"/>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p:cNvSpPr>
            <p:nvPr/>
          </p:nvSpPr>
          <p:spPr bwMode="auto">
            <a:xfrm>
              <a:off x="-1298575" y="4027488"/>
              <a:ext cx="119063" cy="117475"/>
            </a:xfrm>
            <a:custGeom>
              <a:avLst/>
              <a:gdLst/>
              <a:ahLst/>
              <a:cxnLst>
                <a:cxn ang="0">
                  <a:pos x="75" y="37"/>
                </a:cxn>
                <a:cxn ang="0">
                  <a:pos x="75" y="37"/>
                </a:cxn>
                <a:cxn ang="0">
                  <a:pos x="73" y="45"/>
                </a:cxn>
                <a:cxn ang="0">
                  <a:pos x="71" y="51"/>
                </a:cxn>
                <a:cxn ang="0">
                  <a:pos x="69" y="57"/>
                </a:cxn>
                <a:cxn ang="0">
                  <a:pos x="63" y="62"/>
                </a:cxn>
                <a:cxn ang="0">
                  <a:pos x="57" y="66"/>
                </a:cxn>
                <a:cxn ang="0">
                  <a:pos x="51" y="70"/>
                </a:cxn>
                <a:cxn ang="0">
                  <a:pos x="45" y="72"/>
                </a:cxn>
                <a:cxn ang="0">
                  <a:pos x="37" y="74"/>
                </a:cxn>
                <a:cxn ang="0">
                  <a:pos x="37" y="74"/>
                </a:cxn>
                <a:cxn ang="0">
                  <a:pos x="29" y="72"/>
                </a:cxn>
                <a:cxn ang="0">
                  <a:pos x="24" y="70"/>
                </a:cxn>
                <a:cxn ang="0">
                  <a:pos x="16" y="66"/>
                </a:cxn>
                <a:cxn ang="0">
                  <a:pos x="10" y="62"/>
                </a:cxn>
                <a:cxn ang="0">
                  <a:pos x="6" y="57"/>
                </a:cxn>
                <a:cxn ang="0">
                  <a:pos x="2" y="51"/>
                </a:cxn>
                <a:cxn ang="0">
                  <a:pos x="0" y="45"/>
                </a:cxn>
                <a:cxn ang="0">
                  <a:pos x="0" y="37"/>
                </a:cxn>
                <a:cxn ang="0">
                  <a:pos x="0" y="37"/>
                </a:cxn>
                <a:cxn ang="0">
                  <a:pos x="0" y="29"/>
                </a:cxn>
                <a:cxn ang="0">
                  <a:pos x="2" y="23"/>
                </a:cxn>
                <a:cxn ang="0">
                  <a:pos x="6" y="17"/>
                </a:cxn>
                <a:cxn ang="0">
                  <a:pos x="10" y="11"/>
                </a:cxn>
                <a:cxn ang="0">
                  <a:pos x="16" y="8"/>
                </a:cxn>
                <a:cxn ang="0">
                  <a:pos x="24" y="4"/>
                </a:cxn>
                <a:cxn ang="0">
                  <a:pos x="29" y="2"/>
                </a:cxn>
                <a:cxn ang="0">
                  <a:pos x="37" y="0"/>
                </a:cxn>
                <a:cxn ang="0">
                  <a:pos x="37" y="0"/>
                </a:cxn>
                <a:cxn ang="0">
                  <a:pos x="45" y="2"/>
                </a:cxn>
                <a:cxn ang="0">
                  <a:pos x="51" y="4"/>
                </a:cxn>
                <a:cxn ang="0">
                  <a:pos x="57" y="8"/>
                </a:cxn>
                <a:cxn ang="0">
                  <a:pos x="63" y="11"/>
                </a:cxn>
                <a:cxn ang="0">
                  <a:pos x="69" y="17"/>
                </a:cxn>
                <a:cxn ang="0">
                  <a:pos x="71" y="23"/>
                </a:cxn>
                <a:cxn ang="0">
                  <a:pos x="73" y="29"/>
                </a:cxn>
                <a:cxn ang="0">
                  <a:pos x="75" y="37"/>
                </a:cxn>
                <a:cxn ang="0">
                  <a:pos x="75" y="37"/>
                </a:cxn>
              </a:cxnLst>
              <a:rect l="0" t="0" r="r" b="b"/>
              <a:pathLst>
                <a:path w="75" h="74">
                  <a:moveTo>
                    <a:pt x="75" y="37"/>
                  </a:moveTo>
                  <a:lnTo>
                    <a:pt x="75" y="37"/>
                  </a:lnTo>
                  <a:lnTo>
                    <a:pt x="73" y="45"/>
                  </a:lnTo>
                  <a:lnTo>
                    <a:pt x="71" y="51"/>
                  </a:lnTo>
                  <a:lnTo>
                    <a:pt x="69" y="57"/>
                  </a:lnTo>
                  <a:lnTo>
                    <a:pt x="63" y="62"/>
                  </a:lnTo>
                  <a:lnTo>
                    <a:pt x="57" y="66"/>
                  </a:lnTo>
                  <a:lnTo>
                    <a:pt x="51" y="70"/>
                  </a:lnTo>
                  <a:lnTo>
                    <a:pt x="45" y="72"/>
                  </a:lnTo>
                  <a:lnTo>
                    <a:pt x="37" y="74"/>
                  </a:lnTo>
                  <a:lnTo>
                    <a:pt x="37" y="74"/>
                  </a:lnTo>
                  <a:lnTo>
                    <a:pt x="29" y="72"/>
                  </a:lnTo>
                  <a:lnTo>
                    <a:pt x="24" y="70"/>
                  </a:lnTo>
                  <a:lnTo>
                    <a:pt x="16" y="66"/>
                  </a:lnTo>
                  <a:lnTo>
                    <a:pt x="10" y="62"/>
                  </a:lnTo>
                  <a:lnTo>
                    <a:pt x="6" y="57"/>
                  </a:lnTo>
                  <a:lnTo>
                    <a:pt x="2" y="51"/>
                  </a:lnTo>
                  <a:lnTo>
                    <a:pt x="0" y="45"/>
                  </a:lnTo>
                  <a:lnTo>
                    <a:pt x="0" y="37"/>
                  </a:lnTo>
                  <a:lnTo>
                    <a:pt x="0" y="37"/>
                  </a:lnTo>
                  <a:lnTo>
                    <a:pt x="0" y="29"/>
                  </a:lnTo>
                  <a:lnTo>
                    <a:pt x="2" y="23"/>
                  </a:lnTo>
                  <a:lnTo>
                    <a:pt x="6" y="17"/>
                  </a:lnTo>
                  <a:lnTo>
                    <a:pt x="10" y="11"/>
                  </a:lnTo>
                  <a:lnTo>
                    <a:pt x="16" y="8"/>
                  </a:lnTo>
                  <a:lnTo>
                    <a:pt x="24" y="4"/>
                  </a:lnTo>
                  <a:lnTo>
                    <a:pt x="29" y="2"/>
                  </a:lnTo>
                  <a:lnTo>
                    <a:pt x="37" y="0"/>
                  </a:lnTo>
                  <a:lnTo>
                    <a:pt x="37" y="0"/>
                  </a:lnTo>
                  <a:lnTo>
                    <a:pt x="45" y="2"/>
                  </a:lnTo>
                  <a:lnTo>
                    <a:pt x="51" y="4"/>
                  </a:lnTo>
                  <a:lnTo>
                    <a:pt x="57" y="8"/>
                  </a:lnTo>
                  <a:lnTo>
                    <a:pt x="63" y="11"/>
                  </a:lnTo>
                  <a:lnTo>
                    <a:pt x="69" y="17"/>
                  </a:lnTo>
                  <a:lnTo>
                    <a:pt x="71" y="23"/>
                  </a:lnTo>
                  <a:lnTo>
                    <a:pt x="73" y="29"/>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1298575" y="3911600"/>
              <a:ext cx="119063" cy="115888"/>
            </a:xfrm>
            <a:custGeom>
              <a:avLst/>
              <a:gdLst/>
              <a:ahLst/>
              <a:cxnLst>
                <a:cxn ang="0">
                  <a:pos x="75" y="35"/>
                </a:cxn>
                <a:cxn ang="0">
                  <a:pos x="75" y="35"/>
                </a:cxn>
                <a:cxn ang="0">
                  <a:pos x="73" y="43"/>
                </a:cxn>
                <a:cxn ang="0">
                  <a:pos x="71" y="49"/>
                </a:cxn>
                <a:cxn ang="0">
                  <a:pos x="69" y="57"/>
                </a:cxn>
                <a:cxn ang="0">
                  <a:pos x="63" y="61"/>
                </a:cxn>
                <a:cxn ang="0">
                  <a:pos x="57" y="67"/>
                </a:cxn>
                <a:cxn ang="0">
                  <a:pos x="51" y="69"/>
                </a:cxn>
                <a:cxn ang="0">
                  <a:pos x="45" y="71"/>
                </a:cxn>
                <a:cxn ang="0">
                  <a:pos x="37" y="73"/>
                </a:cxn>
                <a:cxn ang="0">
                  <a:pos x="37" y="73"/>
                </a:cxn>
                <a:cxn ang="0">
                  <a:pos x="29" y="71"/>
                </a:cxn>
                <a:cxn ang="0">
                  <a:pos x="24" y="69"/>
                </a:cxn>
                <a:cxn ang="0">
                  <a:pos x="16" y="67"/>
                </a:cxn>
                <a:cxn ang="0">
                  <a:pos x="10" y="61"/>
                </a:cxn>
                <a:cxn ang="0">
                  <a:pos x="6" y="57"/>
                </a:cxn>
                <a:cxn ang="0">
                  <a:pos x="2" y="49"/>
                </a:cxn>
                <a:cxn ang="0">
                  <a:pos x="0" y="43"/>
                </a:cxn>
                <a:cxn ang="0">
                  <a:pos x="0" y="35"/>
                </a:cxn>
                <a:cxn ang="0">
                  <a:pos x="0" y="35"/>
                </a:cxn>
                <a:cxn ang="0">
                  <a:pos x="0" y="28"/>
                </a:cxn>
                <a:cxn ang="0">
                  <a:pos x="2" y="22"/>
                </a:cxn>
                <a:cxn ang="0">
                  <a:pos x="6" y="16"/>
                </a:cxn>
                <a:cxn ang="0">
                  <a:pos x="10" y="10"/>
                </a:cxn>
                <a:cxn ang="0">
                  <a:pos x="16" y="6"/>
                </a:cxn>
                <a:cxn ang="0">
                  <a:pos x="24" y="2"/>
                </a:cxn>
                <a:cxn ang="0">
                  <a:pos x="29" y="0"/>
                </a:cxn>
                <a:cxn ang="0">
                  <a:pos x="37" y="0"/>
                </a:cxn>
                <a:cxn ang="0">
                  <a:pos x="37" y="0"/>
                </a:cxn>
                <a:cxn ang="0">
                  <a:pos x="45" y="0"/>
                </a:cxn>
                <a:cxn ang="0">
                  <a:pos x="51" y="2"/>
                </a:cxn>
                <a:cxn ang="0">
                  <a:pos x="57" y="6"/>
                </a:cxn>
                <a:cxn ang="0">
                  <a:pos x="63" y="10"/>
                </a:cxn>
                <a:cxn ang="0">
                  <a:pos x="69" y="16"/>
                </a:cxn>
                <a:cxn ang="0">
                  <a:pos x="71" y="22"/>
                </a:cxn>
                <a:cxn ang="0">
                  <a:pos x="73" y="28"/>
                </a:cxn>
                <a:cxn ang="0">
                  <a:pos x="75" y="35"/>
                </a:cxn>
                <a:cxn ang="0">
                  <a:pos x="75" y="35"/>
                </a:cxn>
              </a:cxnLst>
              <a:rect l="0" t="0" r="r" b="b"/>
              <a:pathLst>
                <a:path w="75" h="73">
                  <a:moveTo>
                    <a:pt x="75" y="35"/>
                  </a:moveTo>
                  <a:lnTo>
                    <a:pt x="75" y="35"/>
                  </a:lnTo>
                  <a:lnTo>
                    <a:pt x="73" y="43"/>
                  </a:lnTo>
                  <a:lnTo>
                    <a:pt x="71" y="49"/>
                  </a:lnTo>
                  <a:lnTo>
                    <a:pt x="69" y="57"/>
                  </a:lnTo>
                  <a:lnTo>
                    <a:pt x="63" y="61"/>
                  </a:lnTo>
                  <a:lnTo>
                    <a:pt x="57" y="67"/>
                  </a:lnTo>
                  <a:lnTo>
                    <a:pt x="51" y="69"/>
                  </a:lnTo>
                  <a:lnTo>
                    <a:pt x="45" y="71"/>
                  </a:lnTo>
                  <a:lnTo>
                    <a:pt x="37" y="73"/>
                  </a:lnTo>
                  <a:lnTo>
                    <a:pt x="37" y="73"/>
                  </a:lnTo>
                  <a:lnTo>
                    <a:pt x="29" y="71"/>
                  </a:lnTo>
                  <a:lnTo>
                    <a:pt x="24" y="69"/>
                  </a:lnTo>
                  <a:lnTo>
                    <a:pt x="16" y="67"/>
                  </a:lnTo>
                  <a:lnTo>
                    <a:pt x="10" y="61"/>
                  </a:lnTo>
                  <a:lnTo>
                    <a:pt x="6" y="57"/>
                  </a:lnTo>
                  <a:lnTo>
                    <a:pt x="2" y="49"/>
                  </a:lnTo>
                  <a:lnTo>
                    <a:pt x="0" y="43"/>
                  </a:lnTo>
                  <a:lnTo>
                    <a:pt x="0" y="35"/>
                  </a:lnTo>
                  <a:lnTo>
                    <a:pt x="0" y="35"/>
                  </a:lnTo>
                  <a:lnTo>
                    <a:pt x="0" y="28"/>
                  </a:lnTo>
                  <a:lnTo>
                    <a:pt x="2" y="22"/>
                  </a:lnTo>
                  <a:lnTo>
                    <a:pt x="6" y="16"/>
                  </a:lnTo>
                  <a:lnTo>
                    <a:pt x="10" y="10"/>
                  </a:lnTo>
                  <a:lnTo>
                    <a:pt x="16" y="6"/>
                  </a:lnTo>
                  <a:lnTo>
                    <a:pt x="24" y="2"/>
                  </a:lnTo>
                  <a:lnTo>
                    <a:pt x="29" y="0"/>
                  </a:lnTo>
                  <a:lnTo>
                    <a:pt x="37" y="0"/>
                  </a:lnTo>
                  <a:lnTo>
                    <a:pt x="37" y="0"/>
                  </a:lnTo>
                  <a:lnTo>
                    <a:pt x="45" y="0"/>
                  </a:lnTo>
                  <a:lnTo>
                    <a:pt x="51" y="2"/>
                  </a:lnTo>
                  <a:lnTo>
                    <a:pt x="57" y="6"/>
                  </a:lnTo>
                  <a:lnTo>
                    <a:pt x="63" y="10"/>
                  </a:lnTo>
                  <a:lnTo>
                    <a:pt x="69" y="16"/>
                  </a:lnTo>
                  <a:lnTo>
                    <a:pt x="71" y="22"/>
                  </a:lnTo>
                  <a:lnTo>
                    <a:pt x="73" y="28"/>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1298575" y="3794125"/>
              <a:ext cx="119063" cy="114300"/>
            </a:xfrm>
            <a:custGeom>
              <a:avLst/>
              <a:gdLst/>
              <a:ahLst/>
              <a:cxnLst>
                <a:cxn ang="0">
                  <a:pos x="75" y="35"/>
                </a:cxn>
                <a:cxn ang="0">
                  <a:pos x="75" y="35"/>
                </a:cxn>
                <a:cxn ang="0">
                  <a:pos x="73" y="43"/>
                </a:cxn>
                <a:cxn ang="0">
                  <a:pos x="71" y="49"/>
                </a:cxn>
                <a:cxn ang="0">
                  <a:pos x="69" y="56"/>
                </a:cxn>
                <a:cxn ang="0">
                  <a:pos x="63" y="60"/>
                </a:cxn>
                <a:cxn ang="0">
                  <a:pos x="57" y="66"/>
                </a:cxn>
                <a:cxn ang="0">
                  <a:pos x="51" y="68"/>
                </a:cxn>
                <a:cxn ang="0">
                  <a:pos x="45" y="70"/>
                </a:cxn>
                <a:cxn ang="0">
                  <a:pos x="37" y="72"/>
                </a:cxn>
                <a:cxn ang="0">
                  <a:pos x="37" y="72"/>
                </a:cxn>
                <a:cxn ang="0">
                  <a:pos x="29" y="70"/>
                </a:cxn>
                <a:cxn ang="0">
                  <a:pos x="24" y="68"/>
                </a:cxn>
                <a:cxn ang="0">
                  <a:pos x="16" y="66"/>
                </a:cxn>
                <a:cxn ang="0">
                  <a:pos x="10" y="60"/>
                </a:cxn>
                <a:cxn ang="0">
                  <a:pos x="6" y="56"/>
                </a:cxn>
                <a:cxn ang="0">
                  <a:pos x="2" y="49"/>
                </a:cxn>
                <a:cxn ang="0">
                  <a:pos x="0" y="43"/>
                </a:cxn>
                <a:cxn ang="0">
                  <a:pos x="0" y="35"/>
                </a:cxn>
                <a:cxn ang="0">
                  <a:pos x="0" y="35"/>
                </a:cxn>
                <a:cxn ang="0">
                  <a:pos x="0" y="27"/>
                </a:cxn>
                <a:cxn ang="0">
                  <a:pos x="2" y="21"/>
                </a:cxn>
                <a:cxn ang="0">
                  <a:pos x="6" y="15"/>
                </a:cxn>
                <a:cxn ang="0">
                  <a:pos x="10" y="9"/>
                </a:cxn>
                <a:cxn ang="0">
                  <a:pos x="16" y="5"/>
                </a:cxn>
                <a:cxn ang="0">
                  <a:pos x="24" y="1"/>
                </a:cxn>
                <a:cxn ang="0">
                  <a:pos x="29" y="0"/>
                </a:cxn>
                <a:cxn ang="0">
                  <a:pos x="37" y="0"/>
                </a:cxn>
                <a:cxn ang="0">
                  <a:pos x="37" y="0"/>
                </a:cxn>
                <a:cxn ang="0">
                  <a:pos x="45" y="0"/>
                </a:cxn>
                <a:cxn ang="0">
                  <a:pos x="51" y="1"/>
                </a:cxn>
                <a:cxn ang="0">
                  <a:pos x="57" y="5"/>
                </a:cxn>
                <a:cxn ang="0">
                  <a:pos x="63" y="9"/>
                </a:cxn>
                <a:cxn ang="0">
                  <a:pos x="69" y="15"/>
                </a:cxn>
                <a:cxn ang="0">
                  <a:pos x="71" y="21"/>
                </a:cxn>
                <a:cxn ang="0">
                  <a:pos x="73" y="27"/>
                </a:cxn>
                <a:cxn ang="0">
                  <a:pos x="75" y="35"/>
                </a:cxn>
                <a:cxn ang="0">
                  <a:pos x="75" y="35"/>
                </a:cxn>
              </a:cxnLst>
              <a:rect l="0" t="0" r="r" b="b"/>
              <a:pathLst>
                <a:path w="75" h="72">
                  <a:moveTo>
                    <a:pt x="75" y="35"/>
                  </a:moveTo>
                  <a:lnTo>
                    <a:pt x="75" y="35"/>
                  </a:lnTo>
                  <a:lnTo>
                    <a:pt x="73" y="43"/>
                  </a:lnTo>
                  <a:lnTo>
                    <a:pt x="71" y="49"/>
                  </a:lnTo>
                  <a:lnTo>
                    <a:pt x="69" y="56"/>
                  </a:lnTo>
                  <a:lnTo>
                    <a:pt x="63" y="60"/>
                  </a:lnTo>
                  <a:lnTo>
                    <a:pt x="57" y="66"/>
                  </a:lnTo>
                  <a:lnTo>
                    <a:pt x="51" y="68"/>
                  </a:lnTo>
                  <a:lnTo>
                    <a:pt x="45" y="70"/>
                  </a:lnTo>
                  <a:lnTo>
                    <a:pt x="37" y="72"/>
                  </a:lnTo>
                  <a:lnTo>
                    <a:pt x="37" y="72"/>
                  </a:lnTo>
                  <a:lnTo>
                    <a:pt x="29" y="70"/>
                  </a:lnTo>
                  <a:lnTo>
                    <a:pt x="24" y="68"/>
                  </a:lnTo>
                  <a:lnTo>
                    <a:pt x="16" y="66"/>
                  </a:lnTo>
                  <a:lnTo>
                    <a:pt x="10" y="60"/>
                  </a:lnTo>
                  <a:lnTo>
                    <a:pt x="6" y="56"/>
                  </a:lnTo>
                  <a:lnTo>
                    <a:pt x="2" y="49"/>
                  </a:lnTo>
                  <a:lnTo>
                    <a:pt x="0" y="43"/>
                  </a:lnTo>
                  <a:lnTo>
                    <a:pt x="0" y="35"/>
                  </a:lnTo>
                  <a:lnTo>
                    <a:pt x="0" y="35"/>
                  </a:lnTo>
                  <a:lnTo>
                    <a:pt x="0" y="27"/>
                  </a:lnTo>
                  <a:lnTo>
                    <a:pt x="2" y="21"/>
                  </a:lnTo>
                  <a:lnTo>
                    <a:pt x="6" y="15"/>
                  </a:lnTo>
                  <a:lnTo>
                    <a:pt x="10" y="9"/>
                  </a:lnTo>
                  <a:lnTo>
                    <a:pt x="16" y="5"/>
                  </a:lnTo>
                  <a:lnTo>
                    <a:pt x="24" y="1"/>
                  </a:lnTo>
                  <a:lnTo>
                    <a:pt x="29" y="0"/>
                  </a:lnTo>
                  <a:lnTo>
                    <a:pt x="37" y="0"/>
                  </a:lnTo>
                  <a:lnTo>
                    <a:pt x="37" y="0"/>
                  </a:lnTo>
                  <a:lnTo>
                    <a:pt x="45" y="0"/>
                  </a:lnTo>
                  <a:lnTo>
                    <a:pt x="51" y="1"/>
                  </a:lnTo>
                  <a:lnTo>
                    <a:pt x="57" y="5"/>
                  </a:lnTo>
                  <a:lnTo>
                    <a:pt x="63" y="9"/>
                  </a:lnTo>
                  <a:lnTo>
                    <a:pt x="69" y="15"/>
                  </a:lnTo>
                  <a:lnTo>
                    <a:pt x="71" y="21"/>
                  </a:lnTo>
                  <a:lnTo>
                    <a:pt x="73" y="27"/>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7"/>
            <p:cNvSpPr>
              <a:spLocks/>
            </p:cNvSpPr>
            <p:nvPr/>
          </p:nvSpPr>
          <p:spPr bwMode="auto">
            <a:xfrm>
              <a:off x="-1298575" y="3675063"/>
              <a:ext cx="119063" cy="115888"/>
            </a:xfrm>
            <a:custGeom>
              <a:avLst/>
              <a:gdLst/>
              <a:ahLst/>
              <a:cxnLst>
                <a:cxn ang="0">
                  <a:pos x="75" y="35"/>
                </a:cxn>
                <a:cxn ang="0">
                  <a:pos x="75" y="35"/>
                </a:cxn>
                <a:cxn ang="0">
                  <a:pos x="73" y="43"/>
                </a:cxn>
                <a:cxn ang="0">
                  <a:pos x="71" y="51"/>
                </a:cxn>
                <a:cxn ang="0">
                  <a:pos x="69" y="57"/>
                </a:cxn>
                <a:cxn ang="0">
                  <a:pos x="63" y="61"/>
                </a:cxn>
                <a:cxn ang="0">
                  <a:pos x="57" y="67"/>
                </a:cxn>
                <a:cxn ang="0">
                  <a:pos x="51" y="69"/>
                </a:cxn>
                <a:cxn ang="0">
                  <a:pos x="45" y="71"/>
                </a:cxn>
                <a:cxn ang="0">
                  <a:pos x="37" y="73"/>
                </a:cxn>
                <a:cxn ang="0">
                  <a:pos x="37" y="73"/>
                </a:cxn>
                <a:cxn ang="0">
                  <a:pos x="29" y="71"/>
                </a:cxn>
                <a:cxn ang="0">
                  <a:pos x="24" y="69"/>
                </a:cxn>
                <a:cxn ang="0">
                  <a:pos x="16" y="67"/>
                </a:cxn>
                <a:cxn ang="0">
                  <a:pos x="10" y="61"/>
                </a:cxn>
                <a:cxn ang="0">
                  <a:pos x="6" y="57"/>
                </a:cxn>
                <a:cxn ang="0">
                  <a:pos x="2" y="51"/>
                </a:cxn>
                <a:cxn ang="0">
                  <a:pos x="0" y="43"/>
                </a:cxn>
                <a:cxn ang="0">
                  <a:pos x="0" y="35"/>
                </a:cxn>
                <a:cxn ang="0">
                  <a:pos x="0" y="35"/>
                </a:cxn>
                <a:cxn ang="0">
                  <a:pos x="0" y="29"/>
                </a:cxn>
                <a:cxn ang="0">
                  <a:pos x="2" y="22"/>
                </a:cxn>
                <a:cxn ang="0">
                  <a:pos x="6" y="16"/>
                </a:cxn>
                <a:cxn ang="0">
                  <a:pos x="10" y="10"/>
                </a:cxn>
                <a:cxn ang="0">
                  <a:pos x="16" y="6"/>
                </a:cxn>
                <a:cxn ang="0">
                  <a:pos x="24" y="2"/>
                </a:cxn>
                <a:cxn ang="0">
                  <a:pos x="29" y="0"/>
                </a:cxn>
                <a:cxn ang="0">
                  <a:pos x="37" y="0"/>
                </a:cxn>
                <a:cxn ang="0">
                  <a:pos x="37" y="0"/>
                </a:cxn>
                <a:cxn ang="0">
                  <a:pos x="45" y="0"/>
                </a:cxn>
                <a:cxn ang="0">
                  <a:pos x="51" y="2"/>
                </a:cxn>
                <a:cxn ang="0">
                  <a:pos x="57" y="6"/>
                </a:cxn>
                <a:cxn ang="0">
                  <a:pos x="63" y="10"/>
                </a:cxn>
                <a:cxn ang="0">
                  <a:pos x="69" y="16"/>
                </a:cxn>
                <a:cxn ang="0">
                  <a:pos x="71" y="22"/>
                </a:cxn>
                <a:cxn ang="0">
                  <a:pos x="73" y="29"/>
                </a:cxn>
                <a:cxn ang="0">
                  <a:pos x="75" y="35"/>
                </a:cxn>
                <a:cxn ang="0">
                  <a:pos x="75" y="35"/>
                </a:cxn>
              </a:cxnLst>
              <a:rect l="0" t="0" r="r" b="b"/>
              <a:pathLst>
                <a:path w="75" h="73">
                  <a:moveTo>
                    <a:pt x="75" y="35"/>
                  </a:moveTo>
                  <a:lnTo>
                    <a:pt x="75" y="35"/>
                  </a:lnTo>
                  <a:lnTo>
                    <a:pt x="73" y="43"/>
                  </a:lnTo>
                  <a:lnTo>
                    <a:pt x="71" y="51"/>
                  </a:lnTo>
                  <a:lnTo>
                    <a:pt x="69" y="57"/>
                  </a:lnTo>
                  <a:lnTo>
                    <a:pt x="63" y="61"/>
                  </a:lnTo>
                  <a:lnTo>
                    <a:pt x="57" y="67"/>
                  </a:lnTo>
                  <a:lnTo>
                    <a:pt x="51" y="69"/>
                  </a:lnTo>
                  <a:lnTo>
                    <a:pt x="45" y="71"/>
                  </a:lnTo>
                  <a:lnTo>
                    <a:pt x="37" y="73"/>
                  </a:lnTo>
                  <a:lnTo>
                    <a:pt x="37" y="73"/>
                  </a:lnTo>
                  <a:lnTo>
                    <a:pt x="29" y="71"/>
                  </a:lnTo>
                  <a:lnTo>
                    <a:pt x="24" y="69"/>
                  </a:lnTo>
                  <a:lnTo>
                    <a:pt x="16" y="67"/>
                  </a:lnTo>
                  <a:lnTo>
                    <a:pt x="10" y="61"/>
                  </a:lnTo>
                  <a:lnTo>
                    <a:pt x="6" y="57"/>
                  </a:lnTo>
                  <a:lnTo>
                    <a:pt x="2" y="51"/>
                  </a:lnTo>
                  <a:lnTo>
                    <a:pt x="0" y="43"/>
                  </a:lnTo>
                  <a:lnTo>
                    <a:pt x="0" y="35"/>
                  </a:lnTo>
                  <a:lnTo>
                    <a:pt x="0" y="35"/>
                  </a:lnTo>
                  <a:lnTo>
                    <a:pt x="0" y="29"/>
                  </a:lnTo>
                  <a:lnTo>
                    <a:pt x="2" y="22"/>
                  </a:lnTo>
                  <a:lnTo>
                    <a:pt x="6" y="16"/>
                  </a:lnTo>
                  <a:lnTo>
                    <a:pt x="10" y="10"/>
                  </a:lnTo>
                  <a:lnTo>
                    <a:pt x="16" y="6"/>
                  </a:lnTo>
                  <a:lnTo>
                    <a:pt x="24" y="2"/>
                  </a:lnTo>
                  <a:lnTo>
                    <a:pt x="29" y="0"/>
                  </a:lnTo>
                  <a:lnTo>
                    <a:pt x="37" y="0"/>
                  </a:lnTo>
                  <a:lnTo>
                    <a:pt x="37" y="0"/>
                  </a:lnTo>
                  <a:lnTo>
                    <a:pt x="45" y="0"/>
                  </a:lnTo>
                  <a:lnTo>
                    <a:pt x="51" y="2"/>
                  </a:lnTo>
                  <a:lnTo>
                    <a:pt x="57" y="6"/>
                  </a:lnTo>
                  <a:lnTo>
                    <a:pt x="63" y="10"/>
                  </a:lnTo>
                  <a:lnTo>
                    <a:pt x="69" y="16"/>
                  </a:lnTo>
                  <a:lnTo>
                    <a:pt x="71" y="22"/>
                  </a:lnTo>
                  <a:lnTo>
                    <a:pt x="73" y="29"/>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1179512" y="4144963"/>
              <a:ext cx="117475" cy="119063"/>
            </a:xfrm>
            <a:custGeom>
              <a:avLst/>
              <a:gdLst/>
              <a:ahLst/>
              <a:cxnLst>
                <a:cxn ang="0">
                  <a:pos x="74" y="37"/>
                </a:cxn>
                <a:cxn ang="0">
                  <a:pos x="74" y="37"/>
                </a:cxn>
                <a:cxn ang="0">
                  <a:pos x="72" y="45"/>
                </a:cxn>
                <a:cxn ang="0">
                  <a:pos x="70" y="51"/>
                </a:cxn>
                <a:cxn ang="0">
                  <a:pos x="68" y="57"/>
                </a:cxn>
                <a:cxn ang="0">
                  <a:pos x="62" y="63"/>
                </a:cxn>
                <a:cxn ang="0">
                  <a:pos x="56" y="67"/>
                </a:cxn>
                <a:cxn ang="0">
                  <a:pos x="51" y="71"/>
                </a:cxn>
                <a:cxn ang="0">
                  <a:pos x="45" y="73"/>
                </a:cxn>
                <a:cxn ang="0">
                  <a:pos x="37" y="75"/>
                </a:cxn>
                <a:cxn ang="0">
                  <a:pos x="37" y="75"/>
                </a:cxn>
                <a:cxn ang="0">
                  <a:pos x="29" y="73"/>
                </a:cxn>
                <a:cxn ang="0">
                  <a:pos x="21" y="71"/>
                </a:cxn>
                <a:cxn ang="0">
                  <a:pos x="15" y="67"/>
                </a:cxn>
                <a:cxn ang="0">
                  <a:pos x="9" y="63"/>
                </a:cxn>
                <a:cxn ang="0">
                  <a:pos x="5" y="57"/>
                </a:cxn>
                <a:cxn ang="0">
                  <a:pos x="1" y="51"/>
                </a:cxn>
                <a:cxn ang="0">
                  <a:pos x="0" y="45"/>
                </a:cxn>
                <a:cxn ang="0">
                  <a:pos x="0" y="37"/>
                </a:cxn>
                <a:cxn ang="0">
                  <a:pos x="0" y="37"/>
                </a:cxn>
                <a:cxn ang="0">
                  <a:pos x="0" y="30"/>
                </a:cxn>
                <a:cxn ang="0">
                  <a:pos x="1" y="24"/>
                </a:cxn>
                <a:cxn ang="0">
                  <a:pos x="5" y="18"/>
                </a:cxn>
                <a:cxn ang="0">
                  <a:pos x="9" y="12"/>
                </a:cxn>
                <a:cxn ang="0">
                  <a:pos x="15" y="8"/>
                </a:cxn>
                <a:cxn ang="0">
                  <a:pos x="21" y="4"/>
                </a:cxn>
                <a:cxn ang="0">
                  <a:pos x="29" y="2"/>
                </a:cxn>
                <a:cxn ang="0">
                  <a:pos x="37" y="0"/>
                </a:cxn>
                <a:cxn ang="0">
                  <a:pos x="37" y="0"/>
                </a:cxn>
                <a:cxn ang="0">
                  <a:pos x="45" y="2"/>
                </a:cxn>
                <a:cxn ang="0">
                  <a:pos x="51" y="4"/>
                </a:cxn>
                <a:cxn ang="0">
                  <a:pos x="56" y="8"/>
                </a:cxn>
                <a:cxn ang="0">
                  <a:pos x="62" y="12"/>
                </a:cxn>
                <a:cxn ang="0">
                  <a:pos x="68" y="18"/>
                </a:cxn>
                <a:cxn ang="0">
                  <a:pos x="70" y="24"/>
                </a:cxn>
                <a:cxn ang="0">
                  <a:pos x="72" y="30"/>
                </a:cxn>
                <a:cxn ang="0">
                  <a:pos x="74" y="37"/>
                </a:cxn>
                <a:cxn ang="0">
                  <a:pos x="74" y="37"/>
                </a:cxn>
              </a:cxnLst>
              <a:rect l="0" t="0" r="r" b="b"/>
              <a:pathLst>
                <a:path w="74" h="75">
                  <a:moveTo>
                    <a:pt x="74" y="37"/>
                  </a:moveTo>
                  <a:lnTo>
                    <a:pt x="74" y="37"/>
                  </a:lnTo>
                  <a:lnTo>
                    <a:pt x="72" y="45"/>
                  </a:lnTo>
                  <a:lnTo>
                    <a:pt x="70" y="51"/>
                  </a:lnTo>
                  <a:lnTo>
                    <a:pt x="68" y="57"/>
                  </a:lnTo>
                  <a:lnTo>
                    <a:pt x="62" y="63"/>
                  </a:lnTo>
                  <a:lnTo>
                    <a:pt x="56" y="67"/>
                  </a:lnTo>
                  <a:lnTo>
                    <a:pt x="51" y="71"/>
                  </a:lnTo>
                  <a:lnTo>
                    <a:pt x="45" y="73"/>
                  </a:lnTo>
                  <a:lnTo>
                    <a:pt x="37" y="75"/>
                  </a:lnTo>
                  <a:lnTo>
                    <a:pt x="37" y="75"/>
                  </a:lnTo>
                  <a:lnTo>
                    <a:pt x="29" y="73"/>
                  </a:lnTo>
                  <a:lnTo>
                    <a:pt x="21" y="71"/>
                  </a:lnTo>
                  <a:lnTo>
                    <a:pt x="15" y="67"/>
                  </a:lnTo>
                  <a:lnTo>
                    <a:pt x="9" y="63"/>
                  </a:lnTo>
                  <a:lnTo>
                    <a:pt x="5" y="57"/>
                  </a:lnTo>
                  <a:lnTo>
                    <a:pt x="1" y="51"/>
                  </a:lnTo>
                  <a:lnTo>
                    <a:pt x="0" y="45"/>
                  </a:lnTo>
                  <a:lnTo>
                    <a:pt x="0" y="37"/>
                  </a:lnTo>
                  <a:lnTo>
                    <a:pt x="0" y="37"/>
                  </a:lnTo>
                  <a:lnTo>
                    <a:pt x="0" y="30"/>
                  </a:lnTo>
                  <a:lnTo>
                    <a:pt x="1" y="24"/>
                  </a:lnTo>
                  <a:lnTo>
                    <a:pt x="5" y="18"/>
                  </a:lnTo>
                  <a:lnTo>
                    <a:pt x="9" y="12"/>
                  </a:lnTo>
                  <a:lnTo>
                    <a:pt x="15" y="8"/>
                  </a:lnTo>
                  <a:lnTo>
                    <a:pt x="21" y="4"/>
                  </a:lnTo>
                  <a:lnTo>
                    <a:pt x="29" y="2"/>
                  </a:lnTo>
                  <a:lnTo>
                    <a:pt x="37" y="0"/>
                  </a:lnTo>
                  <a:lnTo>
                    <a:pt x="37" y="0"/>
                  </a:lnTo>
                  <a:lnTo>
                    <a:pt x="45" y="2"/>
                  </a:lnTo>
                  <a:lnTo>
                    <a:pt x="51" y="4"/>
                  </a:lnTo>
                  <a:lnTo>
                    <a:pt x="56" y="8"/>
                  </a:lnTo>
                  <a:lnTo>
                    <a:pt x="62" y="12"/>
                  </a:lnTo>
                  <a:lnTo>
                    <a:pt x="68" y="18"/>
                  </a:lnTo>
                  <a:lnTo>
                    <a:pt x="70" y="24"/>
                  </a:lnTo>
                  <a:lnTo>
                    <a:pt x="72" y="30"/>
                  </a:lnTo>
                  <a:lnTo>
                    <a:pt x="74" y="37"/>
                  </a:lnTo>
                  <a:lnTo>
                    <a:pt x="74"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9"/>
            <p:cNvSpPr>
              <a:spLocks/>
            </p:cNvSpPr>
            <p:nvPr/>
          </p:nvSpPr>
          <p:spPr bwMode="auto">
            <a:xfrm>
              <a:off x="-1179512" y="4027488"/>
              <a:ext cx="117475" cy="117475"/>
            </a:xfrm>
            <a:custGeom>
              <a:avLst/>
              <a:gdLst/>
              <a:ahLst/>
              <a:cxnLst>
                <a:cxn ang="0">
                  <a:pos x="74" y="37"/>
                </a:cxn>
                <a:cxn ang="0">
                  <a:pos x="74" y="37"/>
                </a:cxn>
                <a:cxn ang="0">
                  <a:pos x="72" y="45"/>
                </a:cxn>
                <a:cxn ang="0">
                  <a:pos x="70" y="51"/>
                </a:cxn>
                <a:cxn ang="0">
                  <a:pos x="68" y="57"/>
                </a:cxn>
                <a:cxn ang="0">
                  <a:pos x="62" y="62"/>
                </a:cxn>
                <a:cxn ang="0">
                  <a:pos x="56" y="66"/>
                </a:cxn>
                <a:cxn ang="0">
                  <a:pos x="51" y="70"/>
                </a:cxn>
                <a:cxn ang="0">
                  <a:pos x="45" y="72"/>
                </a:cxn>
                <a:cxn ang="0">
                  <a:pos x="37" y="74"/>
                </a:cxn>
                <a:cxn ang="0">
                  <a:pos x="37" y="74"/>
                </a:cxn>
                <a:cxn ang="0">
                  <a:pos x="29" y="72"/>
                </a:cxn>
                <a:cxn ang="0">
                  <a:pos x="21" y="70"/>
                </a:cxn>
                <a:cxn ang="0">
                  <a:pos x="15" y="66"/>
                </a:cxn>
                <a:cxn ang="0">
                  <a:pos x="9" y="62"/>
                </a:cxn>
                <a:cxn ang="0">
                  <a:pos x="5" y="57"/>
                </a:cxn>
                <a:cxn ang="0">
                  <a:pos x="1" y="51"/>
                </a:cxn>
                <a:cxn ang="0">
                  <a:pos x="0" y="45"/>
                </a:cxn>
                <a:cxn ang="0">
                  <a:pos x="0" y="37"/>
                </a:cxn>
                <a:cxn ang="0">
                  <a:pos x="0" y="37"/>
                </a:cxn>
                <a:cxn ang="0">
                  <a:pos x="0" y="29"/>
                </a:cxn>
                <a:cxn ang="0">
                  <a:pos x="1" y="23"/>
                </a:cxn>
                <a:cxn ang="0">
                  <a:pos x="5" y="17"/>
                </a:cxn>
                <a:cxn ang="0">
                  <a:pos x="9" y="11"/>
                </a:cxn>
                <a:cxn ang="0">
                  <a:pos x="15" y="8"/>
                </a:cxn>
                <a:cxn ang="0">
                  <a:pos x="21" y="4"/>
                </a:cxn>
                <a:cxn ang="0">
                  <a:pos x="29" y="2"/>
                </a:cxn>
                <a:cxn ang="0">
                  <a:pos x="37" y="0"/>
                </a:cxn>
                <a:cxn ang="0">
                  <a:pos x="37" y="0"/>
                </a:cxn>
                <a:cxn ang="0">
                  <a:pos x="45" y="2"/>
                </a:cxn>
                <a:cxn ang="0">
                  <a:pos x="51" y="4"/>
                </a:cxn>
                <a:cxn ang="0">
                  <a:pos x="56" y="8"/>
                </a:cxn>
                <a:cxn ang="0">
                  <a:pos x="62" y="11"/>
                </a:cxn>
                <a:cxn ang="0">
                  <a:pos x="68" y="17"/>
                </a:cxn>
                <a:cxn ang="0">
                  <a:pos x="70" y="23"/>
                </a:cxn>
                <a:cxn ang="0">
                  <a:pos x="72" y="29"/>
                </a:cxn>
                <a:cxn ang="0">
                  <a:pos x="74" y="37"/>
                </a:cxn>
                <a:cxn ang="0">
                  <a:pos x="74" y="37"/>
                </a:cxn>
              </a:cxnLst>
              <a:rect l="0" t="0" r="r" b="b"/>
              <a:pathLst>
                <a:path w="74" h="74">
                  <a:moveTo>
                    <a:pt x="74" y="37"/>
                  </a:moveTo>
                  <a:lnTo>
                    <a:pt x="74" y="37"/>
                  </a:lnTo>
                  <a:lnTo>
                    <a:pt x="72" y="45"/>
                  </a:lnTo>
                  <a:lnTo>
                    <a:pt x="70" y="51"/>
                  </a:lnTo>
                  <a:lnTo>
                    <a:pt x="68" y="57"/>
                  </a:lnTo>
                  <a:lnTo>
                    <a:pt x="62" y="62"/>
                  </a:lnTo>
                  <a:lnTo>
                    <a:pt x="56" y="66"/>
                  </a:lnTo>
                  <a:lnTo>
                    <a:pt x="51" y="70"/>
                  </a:lnTo>
                  <a:lnTo>
                    <a:pt x="45" y="72"/>
                  </a:lnTo>
                  <a:lnTo>
                    <a:pt x="37" y="74"/>
                  </a:lnTo>
                  <a:lnTo>
                    <a:pt x="37" y="74"/>
                  </a:lnTo>
                  <a:lnTo>
                    <a:pt x="29" y="72"/>
                  </a:lnTo>
                  <a:lnTo>
                    <a:pt x="21" y="70"/>
                  </a:lnTo>
                  <a:lnTo>
                    <a:pt x="15" y="66"/>
                  </a:lnTo>
                  <a:lnTo>
                    <a:pt x="9" y="62"/>
                  </a:lnTo>
                  <a:lnTo>
                    <a:pt x="5" y="57"/>
                  </a:lnTo>
                  <a:lnTo>
                    <a:pt x="1" y="51"/>
                  </a:lnTo>
                  <a:lnTo>
                    <a:pt x="0" y="45"/>
                  </a:lnTo>
                  <a:lnTo>
                    <a:pt x="0" y="37"/>
                  </a:lnTo>
                  <a:lnTo>
                    <a:pt x="0" y="37"/>
                  </a:lnTo>
                  <a:lnTo>
                    <a:pt x="0" y="29"/>
                  </a:lnTo>
                  <a:lnTo>
                    <a:pt x="1" y="23"/>
                  </a:lnTo>
                  <a:lnTo>
                    <a:pt x="5" y="17"/>
                  </a:lnTo>
                  <a:lnTo>
                    <a:pt x="9" y="11"/>
                  </a:lnTo>
                  <a:lnTo>
                    <a:pt x="15" y="8"/>
                  </a:lnTo>
                  <a:lnTo>
                    <a:pt x="21" y="4"/>
                  </a:lnTo>
                  <a:lnTo>
                    <a:pt x="29" y="2"/>
                  </a:lnTo>
                  <a:lnTo>
                    <a:pt x="37" y="0"/>
                  </a:lnTo>
                  <a:lnTo>
                    <a:pt x="37" y="0"/>
                  </a:lnTo>
                  <a:lnTo>
                    <a:pt x="45" y="2"/>
                  </a:lnTo>
                  <a:lnTo>
                    <a:pt x="51" y="4"/>
                  </a:lnTo>
                  <a:lnTo>
                    <a:pt x="56" y="8"/>
                  </a:lnTo>
                  <a:lnTo>
                    <a:pt x="62" y="11"/>
                  </a:lnTo>
                  <a:lnTo>
                    <a:pt x="68" y="17"/>
                  </a:lnTo>
                  <a:lnTo>
                    <a:pt x="70" y="23"/>
                  </a:lnTo>
                  <a:lnTo>
                    <a:pt x="72" y="29"/>
                  </a:lnTo>
                  <a:lnTo>
                    <a:pt x="74" y="37"/>
                  </a:lnTo>
                  <a:lnTo>
                    <a:pt x="74"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0"/>
            <p:cNvSpPr>
              <a:spLocks/>
            </p:cNvSpPr>
            <p:nvPr/>
          </p:nvSpPr>
          <p:spPr bwMode="auto">
            <a:xfrm>
              <a:off x="-1062037" y="4144963"/>
              <a:ext cx="119063" cy="119063"/>
            </a:xfrm>
            <a:custGeom>
              <a:avLst/>
              <a:gdLst/>
              <a:ahLst/>
              <a:cxnLst>
                <a:cxn ang="0">
                  <a:pos x="75" y="37"/>
                </a:cxn>
                <a:cxn ang="0">
                  <a:pos x="75" y="37"/>
                </a:cxn>
                <a:cxn ang="0">
                  <a:pos x="73" y="45"/>
                </a:cxn>
                <a:cxn ang="0">
                  <a:pos x="71" y="51"/>
                </a:cxn>
                <a:cxn ang="0">
                  <a:pos x="67" y="57"/>
                </a:cxn>
                <a:cxn ang="0">
                  <a:pos x="63" y="63"/>
                </a:cxn>
                <a:cxn ang="0">
                  <a:pos x="57" y="67"/>
                </a:cxn>
                <a:cxn ang="0">
                  <a:pos x="51" y="71"/>
                </a:cxn>
                <a:cxn ang="0">
                  <a:pos x="45" y="73"/>
                </a:cxn>
                <a:cxn ang="0">
                  <a:pos x="37" y="75"/>
                </a:cxn>
                <a:cxn ang="0">
                  <a:pos x="37" y="75"/>
                </a:cxn>
                <a:cxn ang="0">
                  <a:pos x="30" y="73"/>
                </a:cxn>
                <a:cxn ang="0">
                  <a:pos x="22" y="71"/>
                </a:cxn>
                <a:cxn ang="0">
                  <a:pos x="16" y="67"/>
                </a:cxn>
                <a:cxn ang="0">
                  <a:pos x="10" y="63"/>
                </a:cxn>
                <a:cxn ang="0">
                  <a:pos x="6" y="57"/>
                </a:cxn>
                <a:cxn ang="0">
                  <a:pos x="2" y="51"/>
                </a:cxn>
                <a:cxn ang="0">
                  <a:pos x="0" y="45"/>
                </a:cxn>
                <a:cxn ang="0">
                  <a:pos x="0" y="37"/>
                </a:cxn>
                <a:cxn ang="0">
                  <a:pos x="0" y="37"/>
                </a:cxn>
                <a:cxn ang="0">
                  <a:pos x="0" y="30"/>
                </a:cxn>
                <a:cxn ang="0">
                  <a:pos x="2" y="24"/>
                </a:cxn>
                <a:cxn ang="0">
                  <a:pos x="6" y="18"/>
                </a:cxn>
                <a:cxn ang="0">
                  <a:pos x="10" y="12"/>
                </a:cxn>
                <a:cxn ang="0">
                  <a:pos x="16" y="8"/>
                </a:cxn>
                <a:cxn ang="0">
                  <a:pos x="22" y="4"/>
                </a:cxn>
                <a:cxn ang="0">
                  <a:pos x="30" y="2"/>
                </a:cxn>
                <a:cxn ang="0">
                  <a:pos x="37" y="0"/>
                </a:cxn>
                <a:cxn ang="0">
                  <a:pos x="37" y="0"/>
                </a:cxn>
                <a:cxn ang="0">
                  <a:pos x="45" y="2"/>
                </a:cxn>
                <a:cxn ang="0">
                  <a:pos x="51" y="4"/>
                </a:cxn>
                <a:cxn ang="0">
                  <a:pos x="57" y="8"/>
                </a:cxn>
                <a:cxn ang="0">
                  <a:pos x="63" y="12"/>
                </a:cxn>
                <a:cxn ang="0">
                  <a:pos x="67" y="18"/>
                </a:cxn>
                <a:cxn ang="0">
                  <a:pos x="71" y="24"/>
                </a:cxn>
                <a:cxn ang="0">
                  <a:pos x="73" y="30"/>
                </a:cxn>
                <a:cxn ang="0">
                  <a:pos x="75" y="37"/>
                </a:cxn>
                <a:cxn ang="0">
                  <a:pos x="75" y="37"/>
                </a:cxn>
              </a:cxnLst>
              <a:rect l="0" t="0" r="r" b="b"/>
              <a:pathLst>
                <a:path w="75" h="75">
                  <a:moveTo>
                    <a:pt x="75" y="37"/>
                  </a:moveTo>
                  <a:lnTo>
                    <a:pt x="75" y="37"/>
                  </a:lnTo>
                  <a:lnTo>
                    <a:pt x="73" y="45"/>
                  </a:lnTo>
                  <a:lnTo>
                    <a:pt x="71" y="51"/>
                  </a:lnTo>
                  <a:lnTo>
                    <a:pt x="67" y="57"/>
                  </a:lnTo>
                  <a:lnTo>
                    <a:pt x="63" y="63"/>
                  </a:lnTo>
                  <a:lnTo>
                    <a:pt x="57" y="67"/>
                  </a:lnTo>
                  <a:lnTo>
                    <a:pt x="51" y="71"/>
                  </a:lnTo>
                  <a:lnTo>
                    <a:pt x="45" y="73"/>
                  </a:lnTo>
                  <a:lnTo>
                    <a:pt x="37" y="75"/>
                  </a:lnTo>
                  <a:lnTo>
                    <a:pt x="37" y="75"/>
                  </a:lnTo>
                  <a:lnTo>
                    <a:pt x="30" y="73"/>
                  </a:lnTo>
                  <a:lnTo>
                    <a:pt x="22" y="71"/>
                  </a:lnTo>
                  <a:lnTo>
                    <a:pt x="16" y="67"/>
                  </a:lnTo>
                  <a:lnTo>
                    <a:pt x="10" y="63"/>
                  </a:lnTo>
                  <a:lnTo>
                    <a:pt x="6" y="57"/>
                  </a:lnTo>
                  <a:lnTo>
                    <a:pt x="2" y="51"/>
                  </a:lnTo>
                  <a:lnTo>
                    <a:pt x="0" y="45"/>
                  </a:lnTo>
                  <a:lnTo>
                    <a:pt x="0" y="37"/>
                  </a:lnTo>
                  <a:lnTo>
                    <a:pt x="0" y="37"/>
                  </a:lnTo>
                  <a:lnTo>
                    <a:pt x="0" y="30"/>
                  </a:lnTo>
                  <a:lnTo>
                    <a:pt x="2" y="24"/>
                  </a:lnTo>
                  <a:lnTo>
                    <a:pt x="6" y="18"/>
                  </a:lnTo>
                  <a:lnTo>
                    <a:pt x="10" y="12"/>
                  </a:lnTo>
                  <a:lnTo>
                    <a:pt x="16" y="8"/>
                  </a:lnTo>
                  <a:lnTo>
                    <a:pt x="22" y="4"/>
                  </a:lnTo>
                  <a:lnTo>
                    <a:pt x="30" y="2"/>
                  </a:lnTo>
                  <a:lnTo>
                    <a:pt x="37" y="0"/>
                  </a:lnTo>
                  <a:lnTo>
                    <a:pt x="37" y="0"/>
                  </a:lnTo>
                  <a:lnTo>
                    <a:pt x="45" y="2"/>
                  </a:lnTo>
                  <a:lnTo>
                    <a:pt x="51" y="4"/>
                  </a:lnTo>
                  <a:lnTo>
                    <a:pt x="57" y="8"/>
                  </a:lnTo>
                  <a:lnTo>
                    <a:pt x="63" y="12"/>
                  </a:lnTo>
                  <a:lnTo>
                    <a:pt x="67" y="18"/>
                  </a:lnTo>
                  <a:lnTo>
                    <a:pt x="71" y="24"/>
                  </a:lnTo>
                  <a:lnTo>
                    <a:pt x="73" y="30"/>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1"/>
            <p:cNvSpPr>
              <a:spLocks/>
            </p:cNvSpPr>
            <p:nvPr/>
          </p:nvSpPr>
          <p:spPr bwMode="auto">
            <a:xfrm>
              <a:off x="-1062037" y="4027488"/>
              <a:ext cx="119063" cy="117475"/>
            </a:xfrm>
            <a:custGeom>
              <a:avLst/>
              <a:gdLst/>
              <a:ahLst/>
              <a:cxnLst>
                <a:cxn ang="0">
                  <a:pos x="75" y="37"/>
                </a:cxn>
                <a:cxn ang="0">
                  <a:pos x="75" y="37"/>
                </a:cxn>
                <a:cxn ang="0">
                  <a:pos x="73" y="45"/>
                </a:cxn>
                <a:cxn ang="0">
                  <a:pos x="71" y="51"/>
                </a:cxn>
                <a:cxn ang="0">
                  <a:pos x="67" y="57"/>
                </a:cxn>
                <a:cxn ang="0">
                  <a:pos x="63" y="62"/>
                </a:cxn>
                <a:cxn ang="0">
                  <a:pos x="57" y="66"/>
                </a:cxn>
                <a:cxn ang="0">
                  <a:pos x="51" y="70"/>
                </a:cxn>
                <a:cxn ang="0">
                  <a:pos x="45" y="72"/>
                </a:cxn>
                <a:cxn ang="0">
                  <a:pos x="37" y="74"/>
                </a:cxn>
                <a:cxn ang="0">
                  <a:pos x="37" y="74"/>
                </a:cxn>
                <a:cxn ang="0">
                  <a:pos x="30" y="72"/>
                </a:cxn>
                <a:cxn ang="0">
                  <a:pos x="22" y="70"/>
                </a:cxn>
                <a:cxn ang="0">
                  <a:pos x="16" y="66"/>
                </a:cxn>
                <a:cxn ang="0">
                  <a:pos x="10" y="62"/>
                </a:cxn>
                <a:cxn ang="0">
                  <a:pos x="6" y="57"/>
                </a:cxn>
                <a:cxn ang="0">
                  <a:pos x="2" y="51"/>
                </a:cxn>
                <a:cxn ang="0">
                  <a:pos x="0" y="45"/>
                </a:cxn>
                <a:cxn ang="0">
                  <a:pos x="0" y="37"/>
                </a:cxn>
                <a:cxn ang="0">
                  <a:pos x="0" y="37"/>
                </a:cxn>
                <a:cxn ang="0">
                  <a:pos x="0" y="29"/>
                </a:cxn>
                <a:cxn ang="0">
                  <a:pos x="2" y="23"/>
                </a:cxn>
                <a:cxn ang="0">
                  <a:pos x="6" y="17"/>
                </a:cxn>
                <a:cxn ang="0">
                  <a:pos x="10" y="11"/>
                </a:cxn>
                <a:cxn ang="0">
                  <a:pos x="16" y="8"/>
                </a:cxn>
                <a:cxn ang="0">
                  <a:pos x="22" y="4"/>
                </a:cxn>
                <a:cxn ang="0">
                  <a:pos x="30" y="2"/>
                </a:cxn>
                <a:cxn ang="0">
                  <a:pos x="37" y="0"/>
                </a:cxn>
                <a:cxn ang="0">
                  <a:pos x="37" y="0"/>
                </a:cxn>
                <a:cxn ang="0">
                  <a:pos x="45" y="2"/>
                </a:cxn>
                <a:cxn ang="0">
                  <a:pos x="51" y="4"/>
                </a:cxn>
                <a:cxn ang="0">
                  <a:pos x="57" y="8"/>
                </a:cxn>
                <a:cxn ang="0">
                  <a:pos x="63" y="11"/>
                </a:cxn>
                <a:cxn ang="0">
                  <a:pos x="67" y="17"/>
                </a:cxn>
                <a:cxn ang="0">
                  <a:pos x="71" y="23"/>
                </a:cxn>
                <a:cxn ang="0">
                  <a:pos x="73" y="29"/>
                </a:cxn>
                <a:cxn ang="0">
                  <a:pos x="75" y="37"/>
                </a:cxn>
                <a:cxn ang="0">
                  <a:pos x="75" y="37"/>
                </a:cxn>
              </a:cxnLst>
              <a:rect l="0" t="0" r="r" b="b"/>
              <a:pathLst>
                <a:path w="75" h="74">
                  <a:moveTo>
                    <a:pt x="75" y="37"/>
                  </a:moveTo>
                  <a:lnTo>
                    <a:pt x="75" y="37"/>
                  </a:lnTo>
                  <a:lnTo>
                    <a:pt x="73" y="45"/>
                  </a:lnTo>
                  <a:lnTo>
                    <a:pt x="71" y="51"/>
                  </a:lnTo>
                  <a:lnTo>
                    <a:pt x="67" y="57"/>
                  </a:lnTo>
                  <a:lnTo>
                    <a:pt x="63" y="62"/>
                  </a:lnTo>
                  <a:lnTo>
                    <a:pt x="57" y="66"/>
                  </a:lnTo>
                  <a:lnTo>
                    <a:pt x="51" y="70"/>
                  </a:lnTo>
                  <a:lnTo>
                    <a:pt x="45" y="72"/>
                  </a:lnTo>
                  <a:lnTo>
                    <a:pt x="37" y="74"/>
                  </a:lnTo>
                  <a:lnTo>
                    <a:pt x="37" y="74"/>
                  </a:lnTo>
                  <a:lnTo>
                    <a:pt x="30" y="72"/>
                  </a:lnTo>
                  <a:lnTo>
                    <a:pt x="22" y="70"/>
                  </a:lnTo>
                  <a:lnTo>
                    <a:pt x="16" y="66"/>
                  </a:lnTo>
                  <a:lnTo>
                    <a:pt x="10" y="62"/>
                  </a:lnTo>
                  <a:lnTo>
                    <a:pt x="6" y="57"/>
                  </a:lnTo>
                  <a:lnTo>
                    <a:pt x="2" y="51"/>
                  </a:lnTo>
                  <a:lnTo>
                    <a:pt x="0" y="45"/>
                  </a:lnTo>
                  <a:lnTo>
                    <a:pt x="0" y="37"/>
                  </a:lnTo>
                  <a:lnTo>
                    <a:pt x="0" y="37"/>
                  </a:lnTo>
                  <a:lnTo>
                    <a:pt x="0" y="29"/>
                  </a:lnTo>
                  <a:lnTo>
                    <a:pt x="2" y="23"/>
                  </a:lnTo>
                  <a:lnTo>
                    <a:pt x="6" y="17"/>
                  </a:lnTo>
                  <a:lnTo>
                    <a:pt x="10" y="11"/>
                  </a:lnTo>
                  <a:lnTo>
                    <a:pt x="16" y="8"/>
                  </a:lnTo>
                  <a:lnTo>
                    <a:pt x="22" y="4"/>
                  </a:lnTo>
                  <a:lnTo>
                    <a:pt x="30" y="2"/>
                  </a:lnTo>
                  <a:lnTo>
                    <a:pt x="37" y="0"/>
                  </a:lnTo>
                  <a:lnTo>
                    <a:pt x="37" y="0"/>
                  </a:lnTo>
                  <a:lnTo>
                    <a:pt x="45" y="2"/>
                  </a:lnTo>
                  <a:lnTo>
                    <a:pt x="51" y="4"/>
                  </a:lnTo>
                  <a:lnTo>
                    <a:pt x="57" y="8"/>
                  </a:lnTo>
                  <a:lnTo>
                    <a:pt x="63" y="11"/>
                  </a:lnTo>
                  <a:lnTo>
                    <a:pt x="67" y="17"/>
                  </a:lnTo>
                  <a:lnTo>
                    <a:pt x="71" y="23"/>
                  </a:lnTo>
                  <a:lnTo>
                    <a:pt x="73" y="29"/>
                  </a:lnTo>
                  <a:lnTo>
                    <a:pt x="75" y="37"/>
                  </a:lnTo>
                  <a:lnTo>
                    <a:pt x="75" y="3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2"/>
            <p:cNvSpPr>
              <a:spLocks/>
            </p:cNvSpPr>
            <p:nvPr/>
          </p:nvSpPr>
          <p:spPr bwMode="auto">
            <a:xfrm>
              <a:off x="-1062037" y="3911600"/>
              <a:ext cx="119063" cy="115888"/>
            </a:xfrm>
            <a:custGeom>
              <a:avLst/>
              <a:gdLst/>
              <a:ahLst/>
              <a:cxnLst>
                <a:cxn ang="0">
                  <a:pos x="75" y="35"/>
                </a:cxn>
                <a:cxn ang="0">
                  <a:pos x="75" y="35"/>
                </a:cxn>
                <a:cxn ang="0">
                  <a:pos x="73" y="43"/>
                </a:cxn>
                <a:cxn ang="0">
                  <a:pos x="71" y="49"/>
                </a:cxn>
                <a:cxn ang="0">
                  <a:pos x="67" y="57"/>
                </a:cxn>
                <a:cxn ang="0">
                  <a:pos x="63" y="61"/>
                </a:cxn>
                <a:cxn ang="0">
                  <a:pos x="57" y="67"/>
                </a:cxn>
                <a:cxn ang="0">
                  <a:pos x="51" y="69"/>
                </a:cxn>
                <a:cxn ang="0">
                  <a:pos x="45" y="71"/>
                </a:cxn>
                <a:cxn ang="0">
                  <a:pos x="37" y="73"/>
                </a:cxn>
                <a:cxn ang="0">
                  <a:pos x="37" y="73"/>
                </a:cxn>
                <a:cxn ang="0">
                  <a:pos x="30" y="71"/>
                </a:cxn>
                <a:cxn ang="0">
                  <a:pos x="22" y="69"/>
                </a:cxn>
                <a:cxn ang="0">
                  <a:pos x="16" y="67"/>
                </a:cxn>
                <a:cxn ang="0">
                  <a:pos x="10" y="61"/>
                </a:cxn>
                <a:cxn ang="0">
                  <a:pos x="6" y="57"/>
                </a:cxn>
                <a:cxn ang="0">
                  <a:pos x="2" y="49"/>
                </a:cxn>
                <a:cxn ang="0">
                  <a:pos x="0" y="43"/>
                </a:cxn>
                <a:cxn ang="0">
                  <a:pos x="0" y="35"/>
                </a:cxn>
                <a:cxn ang="0">
                  <a:pos x="0" y="35"/>
                </a:cxn>
                <a:cxn ang="0">
                  <a:pos x="0" y="28"/>
                </a:cxn>
                <a:cxn ang="0">
                  <a:pos x="2" y="22"/>
                </a:cxn>
                <a:cxn ang="0">
                  <a:pos x="6" y="16"/>
                </a:cxn>
                <a:cxn ang="0">
                  <a:pos x="10" y="10"/>
                </a:cxn>
                <a:cxn ang="0">
                  <a:pos x="16" y="6"/>
                </a:cxn>
                <a:cxn ang="0">
                  <a:pos x="22" y="2"/>
                </a:cxn>
                <a:cxn ang="0">
                  <a:pos x="30" y="0"/>
                </a:cxn>
                <a:cxn ang="0">
                  <a:pos x="37" y="0"/>
                </a:cxn>
                <a:cxn ang="0">
                  <a:pos x="37" y="0"/>
                </a:cxn>
                <a:cxn ang="0">
                  <a:pos x="45" y="0"/>
                </a:cxn>
                <a:cxn ang="0">
                  <a:pos x="51" y="2"/>
                </a:cxn>
                <a:cxn ang="0">
                  <a:pos x="57" y="6"/>
                </a:cxn>
                <a:cxn ang="0">
                  <a:pos x="63" y="10"/>
                </a:cxn>
                <a:cxn ang="0">
                  <a:pos x="67" y="16"/>
                </a:cxn>
                <a:cxn ang="0">
                  <a:pos x="71" y="22"/>
                </a:cxn>
                <a:cxn ang="0">
                  <a:pos x="73" y="28"/>
                </a:cxn>
                <a:cxn ang="0">
                  <a:pos x="75" y="35"/>
                </a:cxn>
                <a:cxn ang="0">
                  <a:pos x="75" y="35"/>
                </a:cxn>
              </a:cxnLst>
              <a:rect l="0" t="0" r="r" b="b"/>
              <a:pathLst>
                <a:path w="75" h="73">
                  <a:moveTo>
                    <a:pt x="75" y="35"/>
                  </a:moveTo>
                  <a:lnTo>
                    <a:pt x="75" y="35"/>
                  </a:lnTo>
                  <a:lnTo>
                    <a:pt x="73" y="43"/>
                  </a:lnTo>
                  <a:lnTo>
                    <a:pt x="71" y="49"/>
                  </a:lnTo>
                  <a:lnTo>
                    <a:pt x="67" y="57"/>
                  </a:lnTo>
                  <a:lnTo>
                    <a:pt x="63" y="61"/>
                  </a:lnTo>
                  <a:lnTo>
                    <a:pt x="57" y="67"/>
                  </a:lnTo>
                  <a:lnTo>
                    <a:pt x="51" y="69"/>
                  </a:lnTo>
                  <a:lnTo>
                    <a:pt x="45" y="71"/>
                  </a:lnTo>
                  <a:lnTo>
                    <a:pt x="37" y="73"/>
                  </a:lnTo>
                  <a:lnTo>
                    <a:pt x="37" y="73"/>
                  </a:lnTo>
                  <a:lnTo>
                    <a:pt x="30" y="71"/>
                  </a:lnTo>
                  <a:lnTo>
                    <a:pt x="22" y="69"/>
                  </a:lnTo>
                  <a:lnTo>
                    <a:pt x="16" y="67"/>
                  </a:lnTo>
                  <a:lnTo>
                    <a:pt x="10" y="61"/>
                  </a:lnTo>
                  <a:lnTo>
                    <a:pt x="6" y="57"/>
                  </a:lnTo>
                  <a:lnTo>
                    <a:pt x="2" y="49"/>
                  </a:lnTo>
                  <a:lnTo>
                    <a:pt x="0" y="43"/>
                  </a:lnTo>
                  <a:lnTo>
                    <a:pt x="0" y="35"/>
                  </a:lnTo>
                  <a:lnTo>
                    <a:pt x="0" y="35"/>
                  </a:lnTo>
                  <a:lnTo>
                    <a:pt x="0" y="28"/>
                  </a:lnTo>
                  <a:lnTo>
                    <a:pt x="2" y="22"/>
                  </a:lnTo>
                  <a:lnTo>
                    <a:pt x="6" y="16"/>
                  </a:lnTo>
                  <a:lnTo>
                    <a:pt x="10" y="10"/>
                  </a:lnTo>
                  <a:lnTo>
                    <a:pt x="16" y="6"/>
                  </a:lnTo>
                  <a:lnTo>
                    <a:pt x="22" y="2"/>
                  </a:lnTo>
                  <a:lnTo>
                    <a:pt x="30" y="0"/>
                  </a:lnTo>
                  <a:lnTo>
                    <a:pt x="37" y="0"/>
                  </a:lnTo>
                  <a:lnTo>
                    <a:pt x="37" y="0"/>
                  </a:lnTo>
                  <a:lnTo>
                    <a:pt x="45" y="0"/>
                  </a:lnTo>
                  <a:lnTo>
                    <a:pt x="51" y="2"/>
                  </a:lnTo>
                  <a:lnTo>
                    <a:pt x="57" y="6"/>
                  </a:lnTo>
                  <a:lnTo>
                    <a:pt x="63" y="10"/>
                  </a:lnTo>
                  <a:lnTo>
                    <a:pt x="67" y="16"/>
                  </a:lnTo>
                  <a:lnTo>
                    <a:pt x="71" y="22"/>
                  </a:lnTo>
                  <a:lnTo>
                    <a:pt x="73" y="28"/>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3"/>
            <p:cNvSpPr>
              <a:spLocks/>
            </p:cNvSpPr>
            <p:nvPr/>
          </p:nvSpPr>
          <p:spPr bwMode="auto">
            <a:xfrm>
              <a:off x="-1062037" y="3794125"/>
              <a:ext cx="119063" cy="114300"/>
            </a:xfrm>
            <a:custGeom>
              <a:avLst/>
              <a:gdLst/>
              <a:ahLst/>
              <a:cxnLst>
                <a:cxn ang="0">
                  <a:pos x="75" y="35"/>
                </a:cxn>
                <a:cxn ang="0">
                  <a:pos x="75" y="35"/>
                </a:cxn>
                <a:cxn ang="0">
                  <a:pos x="73" y="43"/>
                </a:cxn>
                <a:cxn ang="0">
                  <a:pos x="71" y="49"/>
                </a:cxn>
                <a:cxn ang="0">
                  <a:pos x="67" y="56"/>
                </a:cxn>
                <a:cxn ang="0">
                  <a:pos x="63" y="60"/>
                </a:cxn>
                <a:cxn ang="0">
                  <a:pos x="57" y="66"/>
                </a:cxn>
                <a:cxn ang="0">
                  <a:pos x="51" y="68"/>
                </a:cxn>
                <a:cxn ang="0">
                  <a:pos x="45" y="70"/>
                </a:cxn>
                <a:cxn ang="0">
                  <a:pos x="37" y="72"/>
                </a:cxn>
                <a:cxn ang="0">
                  <a:pos x="37" y="72"/>
                </a:cxn>
                <a:cxn ang="0">
                  <a:pos x="30" y="70"/>
                </a:cxn>
                <a:cxn ang="0">
                  <a:pos x="22" y="68"/>
                </a:cxn>
                <a:cxn ang="0">
                  <a:pos x="16" y="66"/>
                </a:cxn>
                <a:cxn ang="0">
                  <a:pos x="10" y="60"/>
                </a:cxn>
                <a:cxn ang="0">
                  <a:pos x="6" y="56"/>
                </a:cxn>
                <a:cxn ang="0">
                  <a:pos x="2" y="49"/>
                </a:cxn>
                <a:cxn ang="0">
                  <a:pos x="0" y="43"/>
                </a:cxn>
                <a:cxn ang="0">
                  <a:pos x="0" y="35"/>
                </a:cxn>
                <a:cxn ang="0">
                  <a:pos x="0" y="35"/>
                </a:cxn>
                <a:cxn ang="0">
                  <a:pos x="0" y="27"/>
                </a:cxn>
                <a:cxn ang="0">
                  <a:pos x="2" y="21"/>
                </a:cxn>
                <a:cxn ang="0">
                  <a:pos x="6" y="15"/>
                </a:cxn>
                <a:cxn ang="0">
                  <a:pos x="10" y="9"/>
                </a:cxn>
                <a:cxn ang="0">
                  <a:pos x="16" y="5"/>
                </a:cxn>
                <a:cxn ang="0">
                  <a:pos x="22" y="1"/>
                </a:cxn>
                <a:cxn ang="0">
                  <a:pos x="30" y="0"/>
                </a:cxn>
                <a:cxn ang="0">
                  <a:pos x="37" y="0"/>
                </a:cxn>
                <a:cxn ang="0">
                  <a:pos x="37" y="0"/>
                </a:cxn>
                <a:cxn ang="0">
                  <a:pos x="45" y="0"/>
                </a:cxn>
                <a:cxn ang="0">
                  <a:pos x="51" y="1"/>
                </a:cxn>
                <a:cxn ang="0">
                  <a:pos x="57" y="5"/>
                </a:cxn>
                <a:cxn ang="0">
                  <a:pos x="63" y="9"/>
                </a:cxn>
                <a:cxn ang="0">
                  <a:pos x="67" y="15"/>
                </a:cxn>
                <a:cxn ang="0">
                  <a:pos x="71" y="21"/>
                </a:cxn>
                <a:cxn ang="0">
                  <a:pos x="73" y="27"/>
                </a:cxn>
                <a:cxn ang="0">
                  <a:pos x="75" y="35"/>
                </a:cxn>
                <a:cxn ang="0">
                  <a:pos x="75" y="35"/>
                </a:cxn>
              </a:cxnLst>
              <a:rect l="0" t="0" r="r" b="b"/>
              <a:pathLst>
                <a:path w="75" h="72">
                  <a:moveTo>
                    <a:pt x="75" y="35"/>
                  </a:moveTo>
                  <a:lnTo>
                    <a:pt x="75" y="35"/>
                  </a:lnTo>
                  <a:lnTo>
                    <a:pt x="73" y="43"/>
                  </a:lnTo>
                  <a:lnTo>
                    <a:pt x="71" y="49"/>
                  </a:lnTo>
                  <a:lnTo>
                    <a:pt x="67" y="56"/>
                  </a:lnTo>
                  <a:lnTo>
                    <a:pt x="63" y="60"/>
                  </a:lnTo>
                  <a:lnTo>
                    <a:pt x="57" y="66"/>
                  </a:lnTo>
                  <a:lnTo>
                    <a:pt x="51" y="68"/>
                  </a:lnTo>
                  <a:lnTo>
                    <a:pt x="45" y="70"/>
                  </a:lnTo>
                  <a:lnTo>
                    <a:pt x="37" y="72"/>
                  </a:lnTo>
                  <a:lnTo>
                    <a:pt x="37" y="72"/>
                  </a:lnTo>
                  <a:lnTo>
                    <a:pt x="30" y="70"/>
                  </a:lnTo>
                  <a:lnTo>
                    <a:pt x="22" y="68"/>
                  </a:lnTo>
                  <a:lnTo>
                    <a:pt x="16" y="66"/>
                  </a:lnTo>
                  <a:lnTo>
                    <a:pt x="10" y="60"/>
                  </a:lnTo>
                  <a:lnTo>
                    <a:pt x="6" y="56"/>
                  </a:lnTo>
                  <a:lnTo>
                    <a:pt x="2" y="49"/>
                  </a:lnTo>
                  <a:lnTo>
                    <a:pt x="0" y="43"/>
                  </a:lnTo>
                  <a:lnTo>
                    <a:pt x="0" y="35"/>
                  </a:lnTo>
                  <a:lnTo>
                    <a:pt x="0" y="35"/>
                  </a:lnTo>
                  <a:lnTo>
                    <a:pt x="0" y="27"/>
                  </a:lnTo>
                  <a:lnTo>
                    <a:pt x="2" y="21"/>
                  </a:lnTo>
                  <a:lnTo>
                    <a:pt x="6" y="15"/>
                  </a:lnTo>
                  <a:lnTo>
                    <a:pt x="10" y="9"/>
                  </a:lnTo>
                  <a:lnTo>
                    <a:pt x="16" y="5"/>
                  </a:lnTo>
                  <a:lnTo>
                    <a:pt x="22" y="1"/>
                  </a:lnTo>
                  <a:lnTo>
                    <a:pt x="30" y="0"/>
                  </a:lnTo>
                  <a:lnTo>
                    <a:pt x="37" y="0"/>
                  </a:lnTo>
                  <a:lnTo>
                    <a:pt x="37" y="0"/>
                  </a:lnTo>
                  <a:lnTo>
                    <a:pt x="45" y="0"/>
                  </a:lnTo>
                  <a:lnTo>
                    <a:pt x="51" y="1"/>
                  </a:lnTo>
                  <a:lnTo>
                    <a:pt x="57" y="5"/>
                  </a:lnTo>
                  <a:lnTo>
                    <a:pt x="63" y="9"/>
                  </a:lnTo>
                  <a:lnTo>
                    <a:pt x="67" y="15"/>
                  </a:lnTo>
                  <a:lnTo>
                    <a:pt x="71" y="21"/>
                  </a:lnTo>
                  <a:lnTo>
                    <a:pt x="73" y="27"/>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4"/>
            <p:cNvSpPr>
              <a:spLocks/>
            </p:cNvSpPr>
            <p:nvPr/>
          </p:nvSpPr>
          <p:spPr bwMode="auto">
            <a:xfrm>
              <a:off x="-1062037" y="3675063"/>
              <a:ext cx="119063" cy="115888"/>
            </a:xfrm>
            <a:custGeom>
              <a:avLst/>
              <a:gdLst/>
              <a:ahLst/>
              <a:cxnLst>
                <a:cxn ang="0">
                  <a:pos x="75" y="35"/>
                </a:cxn>
                <a:cxn ang="0">
                  <a:pos x="75" y="35"/>
                </a:cxn>
                <a:cxn ang="0">
                  <a:pos x="73" y="43"/>
                </a:cxn>
                <a:cxn ang="0">
                  <a:pos x="71" y="51"/>
                </a:cxn>
                <a:cxn ang="0">
                  <a:pos x="67" y="57"/>
                </a:cxn>
                <a:cxn ang="0">
                  <a:pos x="63" y="61"/>
                </a:cxn>
                <a:cxn ang="0">
                  <a:pos x="57" y="67"/>
                </a:cxn>
                <a:cxn ang="0">
                  <a:pos x="51" y="69"/>
                </a:cxn>
                <a:cxn ang="0">
                  <a:pos x="45" y="71"/>
                </a:cxn>
                <a:cxn ang="0">
                  <a:pos x="37" y="73"/>
                </a:cxn>
                <a:cxn ang="0">
                  <a:pos x="37" y="73"/>
                </a:cxn>
                <a:cxn ang="0">
                  <a:pos x="30" y="71"/>
                </a:cxn>
                <a:cxn ang="0">
                  <a:pos x="22" y="69"/>
                </a:cxn>
                <a:cxn ang="0">
                  <a:pos x="16" y="67"/>
                </a:cxn>
                <a:cxn ang="0">
                  <a:pos x="10" y="61"/>
                </a:cxn>
                <a:cxn ang="0">
                  <a:pos x="6" y="57"/>
                </a:cxn>
                <a:cxn ang="0">
                  <a:pos x="2" y="51"/>
                </a:cxn>
                <a:cxn ang="0">
                  <a:pos x="0" y="43"/>
                </a:cxn>
                <a:cxn ang="0">
                  <a:pos x="0" y="35"/>
                </a:cxn>
                <a:cxn ang="0">
                  <a:pos x="0" y="35"/>
                </a:cxn>
                <a:cxn ang="0">
                  <a:pos x="0" y="29"/>
                </a:cxn>
                <a:cxn ang="0">
                  <a:pos x="2" y="22"/>
                </a:cxn>
                <a:cxn ang="0">
                  <a:pos x="6" y="16"/>
                </a:cxn>
                <a:cxn ang="0">
                  <a:pos x="10" y="10"/>
                </a:cxn>
                <a:cxn ang="0">
                  <a:pos x="16" y="6"/>
                </a:cxn>
                <a:cxn ang="0">
                  <a:pos x="22" y="2"/>
                </a:cxn>
                <a:cxn ang="0">
                  <a:pos x="30" y="0"/>
                </a:cxn>
                <a:cxn ang="0">
                  <a:pos x="37" y="0"/>
                </a:cxn>
                <a:cxn ang="0">
                  <a:pos x="37" y="0"/>
                </a:cxn>
                <a:cxn ang="0">
                  <a:pos x="45" y="0"/>
                </a:cxn>
                <a:cxn ang="0">
                  <a:pos x="51" y="2"/>
                </a:cxn>
                <a:cxn ang="0">
                  <a:pos x="57" y="6"/>
                </a:cxn>
                <a:cxn ang="0">
                  <a:pos x="63" y="10"/>
                </a:cxn>
                <a:cxn ang="0">
                  <a:pos x="67" y="16"/>
                </a:cxn>
                <a:cxn ang="0">
                  <a:pos x="71" y="22"/>
                </a:cxn>
                <a:cxn ang="0">
                  <a:pos x="73" y="29"/>
                </a:cxn>
                <a:cxn ang="0">
                  <a:pos x="75" y="35"/>
                </a:cxn>
                <a:cxn ang="0">
                  <a:pos x="75" y="35"/>
                </a:cxn>
              </a:cxnLst>
              <a:rect l="0" t="0" r="r" b="b"/>
              <a:pathLst>
                <a:path w="75" h="73">
                  <a:moveTo>
                    <a:pt x="75" y="35"/>
                  </a:moveTo>
                  <a:lnTo>
                    <a:pt x="75" y="35"/>
                  </a:lnTo>
                  <a:lnTo>
                    <a:pt x="73" y="43"/>
                  </a:lnTo>
                  <a:lnTo>
                    <a:pt x="71" y="51"/>
                  </a:lnTo>
                  <a:lnTo>
                    <a:pt x="67" y="57"/>
                  </a:lnTo>
                  <a:lnTo>
                    <a:pt x="63" y="61"/>
                  </a:lnTo>
                  <a:lnTo>
                    <a:pt x="57" y="67"/>
                  </a:lnTo>
                  <a:lnTo>
                    <a:pt x="51" y="69"/>
                  </a:lnTo>
                  <a:lnTo>
                    <a:pt x="45" y="71"/>
                  </a:lnTo>
                  <a:lnTo>
                    <a:pt x="37" y="73"/>
                  </a:lnTo>
                  <a:lnTo>
                    <a:pt x="37" y="73"/>
                  </a:lnTo>
                  <a:lnTo>
                    <a:pt x="30" y="71"/>
                  </a:lnTo>
                  <a:lnTo>
                    <a:pt x="22" y="69"/>
                  </a:lnTo>
                  <a:lnTo>
                    <a:pt x="16" y="67"/>
                  </a:lnTo>
                  <a:lnTo>
                    <a:pt x="10" y="61"/>
                  </a:lnTo>
                  <a:lnTo>
                    <a:pt x="6" y="57"/>
                  </a:lnTo>
                  <a:lnTo>
                    <a:pt x="2" y="51"/>
                  </a:lnTo>
                  <a:lnTo>
                    <a:pt x="0" y="43"/>
                  </a:lnTo>
                  <a:lnTo>
                    <a:pt x="0" y="35"/>
                  </a:lnTo>
                  <a:lnTo>
                    <a:pt x="0" y="35"/>
                  </a:lnTo>
                  <a:lnTo>
                    <a:pt x="0" y="29"/>
                  </a:lnTo>
                  <a:lnTo>
                    <a:pt x="2" y="22"/>
                  </a:lnTo>
                  <a:lnTo>
                    <a:pt x="6" y="16"/>
                  </a:lnTo>
                  <a:lnTo>
                    <a:pt x="10" y="10"/>
                  </a:lnTo>
                  <a:lnTo>
                    <a:pt x="16" y="6"/>
                  </a:lnTo>
                  <a:lnTo>
                    <a:pt x="22" y="2"/>
                  </a:lnTo>
                  <a:lnTo>
                    <a:pt x="30" y="0"/>
                  </a:lnTo>
                  <a:lnTo>
                    <a:pt x="37" y="0"/>
                  </a:lnTo>
                  <a:lnTo>
                    <a:pt x="37" y="0"/>
                  </a:lnTo>
                  <a:lnTo>
                    <a:pt x="45" y="0"/>
                  </a:lnTo>
                  <a:lnTo>
                    <a:pt x="51" y="2"/>
                  </a:lnTo>
                  <a:lnTo>
                    <a:pt x="57" y="6"/>
                  </a:lnTo>
                  <a:lnTo>
                    <a:pt x="63" y="10"/>
                  </a:lnTo>
                  <a:lnTo>
                    <a:pt x="67" y="16"/>
                  </a:lnTo>
                  <a:lnTo>
                    <a:pt x="71" y="22"/>
                  </a:lnTo>
                  <a:lnTo>
                    <a:pt x="73" y="29"/>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5"/>
            <p:cNvSpPr>
              <a:spLocks/>
            </p:cNvSpPr>
            <p:nvPr/>
          </p:nvSpPr>
          <p:spPr bwMode="auto">
            <a:xfrm>
              <a:off x="-1062037" y="3556000"/>
              <a:ext cx="119063" cy="115888"/>
            </a:xfrm>
            <a:custGeom>
              <a:avLst/>
              <a:gdLst/>
              <a:ahLst/>
              <a:cxnLst>
                <a:cxn ang="0">
                  <a:pos x="75" y="36"/>
                </a:cxn>
                <a:cxn ang="0">
                  <a:pos x="75" y="36"/>
                </a:cxn>
                <a:cxn ang="0">
                  <a:pos x="73" y="44"/>
                </a:cxn>
                <a:cxn ang="0">
                  <a:pos x="71" y="51"/>
                </a:cxn>
                <a:cxn ang="0">
                  <a:pos x="67" y="57"/>
                </a:cxn>
                <a:cxn ang="0">
                  <a:pos x="63" y="63"/>
                </a:cxn>
                <a:cxn ang="0">
                  <a:pos x="57" y="67"/>
                </a:cxn>
                <a:cxn ang="0">
                  <a:pos x="51" y="69"/>
                </a:cxn>
                <a:cxn ang="0">
                  <a:pos x="45" y="73"/>
                </a:cxn>
                <a:cxn ang="0">
                  <a:pos x="37" y="73"/>
                </a:cxn>
                <a:cxn ang="0">
                  <a:pos x="37" y="73"/>
                </a:cxn>
                <a:cxn ang="0">
                  <a:pos x="30" y="73"/>
                </a:cxn>
                <a:cxn ang="0">
                  <a:pos x="22" y="69"/>
                </a:cxn>
                <a:cxn ang="0">
                  <a:pos x="16" y="67"/>
                </a:cxn>
                <a:cxn ang="0">
                  <a:pos x="10" y="63"/>
                </a:cxn>
                <a:cxn ang="0">
                  <a:pos x="6" y="57"/>
                </a:cxn>
                <a:cxn ang="0">
                  <a:pos x="2" y="51"/>
                </a:cxn>
                <a:cxn ang="0">
                  <a:pos x="0" y="44"/>
                </a:cxn>
                <a:cxn ang="0">
                  <a:pos x="0" y="36"/>
                </a:cxn>
                <a:cxn ang="0">
                  <a:pos x="0" y="36"/>
                </a:cxn>
                <a:cxn ang="0">
                  <a:pos x="0" y="30"/>
                </a:cxn>
                <a:cxn ang="0">
                  <a:pos x="2" y="22"/>
                </a:cxn>
                <a:cxn ang="0">
                  <a:pos x="6" y="16"/>
                </a:cxn>
                <a:cxn ang="0">
                  <a:pos x="10" y="10"/>
                </a:cxn>
                <a:cxn ang="0">
                  <a:pos x="16" y="6"/>
                </a:cxn>
                <a:cxn ang="0">
                  <a:pos x="22" y="2"/>
                </a:cxn>
                <a:cxn ang="0">
                  <a:pos x="30" y="0"/>
                </a:cxn>
                <a:cxn ang="0">
                  <a:pos x="37" y="0"/>
                </a:cxn>
                <a:cxn ang="0">
                  <a:pos x="37" y="0"/>
                </a:cxn>
                <a:cxn ang="0">
                  <a:pos x="45" y="0"/>
                </a:cxn>
                <a:cxn ang="0">
                  <a:pos x="51" y="2"/>
                </a:cxn>
                <a:cxn ang="0">
                  <a:pos x="57" y="6"/>
                </a:cxn>
                <a:cxn ang="0">
                  <a:pos x="63" y="10"/>
                </a:cxn>
                <a:cxn ang="0">
                  <a:pos x="67" y="16"/>
                </a:cxn>
                <a:cxn ang="0">
                  <a:pos x="71" y="22"/>
                </a:cxn>
                <a:cxn ang="0">
                  <a:pos x="73" y="30"/>
                </a:cxn>
                <a:cxn ang="0">
                  <a:pos x="75" y="36"/>
                </a:cxn>
                <a:cxn ang="0">
                  <a:pos x="75" y="36"/>
                </a:cxn>
              </a:cxnLst>
              <a:rect l="0" t="0" r="r" b="b"/>
              <a:pathLst>
                <a:path w="75" h="73">
                  <a:moveTo>
                    <a:pt x="75" y="36"/>
                  </a:moveTo>
                  <a:lnTo>
                    <a:pt x="75" y="36"/>
                  </a:lnTo>
                  <a:lnTo>
                    <a:pt x="73" y="44"/>
                  </a:lnTo>
                  <a:lnTo>
                    <a:pt x="71" y="51"/>
                  </a:lnTo>
                  <a:lnTo>
                    <a:pt x="67" y="57"/>
                  </a:lnTo>
                  <a:lnTo>
                    <a:pt x="63" y="63"/>
                  </a:lnTo>
                  <a:lnTo>
                    <a:pt x="57" y="67"/>
                  </a:lnTo>
                  <a:lnTo>
                    <a:pt x="51" y="69"/>
                  </a:lnTo>
                  <a:lnTo>
                    <a:pt x="45" y="73"/>
                  </a:lnTo>
                  <a:lnTo>
                    <a:pt x="37" y="73"/>
                  </a:lnTo>
                  <a:lnTo>
                    <a:pt x="37" y="73"/>
                  </a:lnTo>
                  <a:lnTo>
                    <a:pt x="30" y="73"/>
                  </a:lnTo>
                  <a:lnTo>
                    <a:pt x="22" y="69"/>
                  </a:lnTo>
                  <a:lnTo>
                    <a:pt x="16" y="67"/>
                  </a:lnTo>
                  <a:lnTo>
                    <a:pt x="10" y="63"/>
                  </a:lnTo>
                  <a:lnTo>
                    <a:pt x="6" y="57"/>
                  </a:lnTo>
                  <a:lnTo>
                    <a:pt x="2" y="51"/>
                  </a:lnTo>
                  <a:lnTo>
                    <a:pt x="0" y="44"/>
                  </a:lnTo>
                  <a:lnTo>
                    <a:pt x="0" y="36"/>
                  </a:lnTo>
                  <a:lnTo>
                    <a:pt x="0" y="36"/>
                  </a:lnTo>
                  <a:lnTo>
                    <a:pt x="0" y="30"/>
                  </a:lnTo>
                  <a:lnTo>
                    <a:pt x="2" y="22"/>
                  </a:lnTo>
                  <a:lnTo>
                    <a:pt x="6" y="16"/>
                  </a:lnTo>
                  <a:lnTo>
                    <a:pt x="10" y="10"/>
                  </a:lnTo>
                  <a:lnTo>
                    <a:pt x="16" y="6"/>
                  </a:lnTo>
                  <a:lnTo>
                    <a:pt x="22" y="2"/>
                  </a:lnTo>
                  <a:lnTo>
                    <a:pt x="30" y="0"/>
                  </a:lnTo>
                  <a:lnTo>
                    <a:pt x="37" y="0"/>
                  </a:lnTo>
                  <a:lnTo>
                    <a:pt x="37" y="0"/>
                  </a:lnTo>
                  <a:lnTo>
                    <a:pt x="45" y="0"/>
                  </a:lnTo>
                  <a:lnTo>
                    <a:pt x="51" y="2"/>
                  </a:lnTo>
                  <a:lnTo>
                    <a:pt x="57" y="6"/>
                  </a:lnTo>
                  <a:lnTo>
                    <a:pt x="63" y="10"/>
                  </a:lnTo>
                  <a:lnTo>
                    <a:pt x="67" y="16"/>
                  </a:lnTo>
                  <a:lnTo>
                    <a:pt x="71" y="22"/>
                  </a:lnTo>
                  <a:lnTo>
                    <a:pt x="73" y="30"/>
                  </a:lnTo>
                  <a:lnTo>
                    <a:pt x="75" y="36"/>
                  </a:lnTo>
                  <a:lnTo>
                    <a:pt x="75"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6"/>
            <p:cNvSpPr>
              <a:spLocks/>
            </p:cNvSpPr>
            <p:nvPr/>
          </p:nvSpPr>
          <p:spPr bwMode="auto">
            <a:xfrm>
              <a:off x="-1062037" y="3438525"/>
              <a:ext cx="119063" cy="114300"/>
            </a:xfrm>
            <a:custGeom>
              <a:avLst/>
              <a:gdLst/>
              <a:ahLst/>
              <a:cxnLst>
                <a:cxn ang="0">
                  <a:pos x="75" y="35"/>
                </a:cxn>
                <a:cxn ang="0">
                  <a:pos x="75" y="35"/>
                </a:cxn>
                <a:cxn ang="0">
                  <a:pos x="73" y="43"/>
                </a:cxn>
                <a:cxn ang="0">
                  <a:pos x="71" y="51"/>
                </a:cxn>
                <a:cxn ang="0">
                  <a:pos x="67" y="57"/>
                </a:cxn>
                <a:cxn ang="0">
                  <a:pos x="63" y="63"/>
                </a:cxn>
                <a:cxn ang="0">
                  <a:pos x="57" y="67"/>
                </a:cxn>
                <a:cxn ang="0">
                  <a:pos x="51" y="70"/>
                </a:cxn>
                <a:cxn ang="0">
                  <a:pos x="45" y="72"/>
                </a:cxn>
                <a:cxn ang="0">
                  <a:pos x="37" y="72"/>
                </a:cxn>
                <a:cxn ang="0">
                  <a:pos x="37" y="72"/>
                </a:cxn>
                <a:cxn ang="0">
                  <a:pos x="30" y="72"/>
                </a:cxn>
                <a:cxn ang="0">
                  <a:pos x="22" y="70"/>
                </a:cxn>
                <a:cxn ang="0">
                  <a:pos x="16" y="67"/>
                </a:cxn>
                <a:cxn ang="0">
                  <a:pos x="10" y="63"/>
                </a:cxn>
                <a:cxn ang="0">
                  <a:pos x="6" y="57"/>
                </a:cxn>
                <a:cxn ang="0">
                  <a:pos x="2" y="51"/>
                </a:cxn>
                <a:cxn ang="0">
                  <a:pos x="0" y="43"/>
                </a:cxn>
                <a:cxn ang="0">
                  <a:pos x="0" y="35"/>
                </a:cxn>
                <a:cxn ang="0">
                  <a:pos x="0" y="35"/>
                </a:cxn>
                <a:cxn ang="0">
                  <a:pos x="0" y="29"/>
                </a:cxn>
                <a:cxn ang="0">
                  <a:pos x="2" y="21"/>
                </a:cxn>
                <a:cxn ang="0">
                  <a:pos x="6" y="16"/>
                </a:cxn>
                <a:cxn ang="0">
                  <a:pos x="10" y="10"/>
                </a:cxn>
                <a:cxn ang="0">
                  <a:pos x="16" y="6"/>
                </a:cxn>
                <a:cxn ang="0">
                  <a:pos x="22" y="2"/>
                </a:cxn>
                <a:cxn ang="0">
                  <a:pos x="30" y="0"/>
                </a:cxn>
                <a:cxn ang="0">
                  <a:pos x="37" y="0"/>
                </a:cxn>
                <a:cxn ang="0">
                  <a:pos x="37" y="0"/>
                </a:cxn>
                <a:cxn ang="0">
                  <a:pos x="45" y="0"/>
                </a:cxn>
                <a:cxn ang="0">
                  <a:pos x="51" y="2"/>
                </a:cxn>
                <a:cxn ang="0">
                  <a:pos x="57" y="6"/>
                </a:cxn>
                <a:cxn ang="0">
                  <a:pos x="63" y="10"/>
                </a:cxn>
                <a:cxn ang="0">
                  <a:pos x="67" y="16"/>
                </a:cxn>
                <a:cxn ang="0">
                  <a:pos x="71" y="21"/>
                </a:cxn>
                <a:cxn ang="0">
                  <a:pos x="73" y="29"/>
                </a:cxn>
                <a:cxn ang="0">
                  <a:pos x="75" y="35"/>
                </a:cxn>
                <a:cxn ang="0">
                  <a:pos x="75" y="35"/>
                </a:cxn>
              </a:cxnLst>
              <a:rect l="0" t="0" r="r" b="b"/>
              <a:pathLst>
                <a:path w="75" h="72">
                  <a:moveTo>
                    <a:pt x="75" y="35"/>
                  </a:moveTo>
                  <a:lnTo>
                    <a:pt x="75" y="35"/>
                  </a:lnTo>
                  <a:lnTo>
                    <a:pt x="73" y="43"/>
                  </a:lnTo>
                  <a:lnTo>
                    <a:pt x="71" y="51"/>
                  </a:lnTo>
                  <a:lnTo>
                    <a:pt x="67" y="57"/>
                  </a:lnTo>
                  <a:lnTo>
                    <a:pt x="63" y="63"/>
                  </a:lnTo>
                  <a:lnTo>
                    <a:pt x="57" y="67"/>
                  </a:lnTo>
                  <a:lnTo>
                    <a:pt x="51" y="70"/>
                  </a:lnTo>
                  <a:lnTo>
                    <a:pt x="45" y="72"/>
                  </a:lnTo>
                  <a:lnTo>
                    <a:pt x="37" y="72"/>
                  </a:lnTo>
                  <a:lnTo>
                    <a:pt x="37" y="72"/>
                  </a:lnTo>
                  <a:lnTo>
                    <a:pt x="30" y="72"/>
                  </a:lnTo>
                  <a:lnTo>
                    <a:pt x="22" y="70"/>
                  </a:lnTo>
                  <a:lnTo>
                    <a:pt x="16" y="67"/>
                  </a:lnTo>
                  <a:lnTo>
                    <a:pt x="10" y="63"/>
                  </a:lnTo>
                  <a:lnTo>
                    <a:pt x="6" y="57"/>
                  </a:lnTo>
                  <a:lnTo>
                    <a:pt x="2" y="51"/>
                  </a:lnTo>
                  <a:lnTo>
                    <a:pt x="0" y="43"/>
                  </a:lnTo>
                  <a:lnTo>
                    <a:pt x="0" y="35"/>
                  </a:lnTo>
                  <a:lnTo>
                    <a:pt x="0" y="35"/>
                  </a:lnTo>
                  <a:lnTo>
                    <a:pt x="0" y="29"/>
                  </a:lnTo>
                  <a:lnTo>
                    <a:pt x="2" y="21"/>
                  </a:lnTo>
                  <a:lnTo>
                    <a:pt x="6" y="16"/>
                  </a:lnTo>
                  <a:lnTo>
                    <a:pt x="10" y="10"/>
                  </a:lnTo>
                  <a:lnTo>
                    <a:pt x="16" y="6"/>
                  </a:lnTo>
                  <a:lnTo>
                    <a:pt x="22" y="2"/>
                  </a:lnTo>
                  <a:lnTo>
                    <a:pt x="30" y="0"/>
                  </a:lnTo>
                  <a:lnTo>
                    <a:pt x="37" y="0"/>
                  </a:lnTo>
                  <a:lnTo>
                    <a:pt x="37" y="0"/>
                  </a:lnTo>
                  <a:lnTo>
                    <a:pt x="45" y="0"/>
                  </a:lnTo>
                  <a:lnTo>
                    <a:pt x="51" y="2"/>
                  </a:lnTo>
                  <a:lnTo>
                    <a:pt x="57" y="6"/>
                  </a:lnTo>
                  <a:lnTo>
                    <a:pt x="63" y="10"/>
                  </a:lnTo>
                  <a:lnTo>
                    <a:pt x="67" y="16"/>
                  </a:lnTo>
                  <a:lnTo>
                    <a:pt x="71" y="21"/>
                  </a:lnTo>
                  <a:lnTo>
                    <a:pt x="73" y="29"/>
                  </a:lnTo>
                  <a:lnTo>
                    <a:pt x="75" y="35"/>
                  </a:lnTo>
                  <a:lnTo>
                    <a:pt x="75" y="3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7"/>
            <p:cNvSpPr>
              <a:spLocks/>
            </p:cNvSpPr>
            <p:nvPr/>
          </p:nvSpPr>
          <p:spPr bwMode="auto">
            <a:xfrm>
              <a:off x="-942975" y="4144963"/>
              <a:ext cx="117475" cy="119063"/>
            </a:xfrm>
            <a:custGeom>
              <a:avLst/>
              <a:gdLst/>
              <a:ahLst/>
              <a:cxnLst>
                <a:cxn ang="0">
                  <a:pos x="74" y="37"/>
                </a:cxn>
                <a:cxn ang="0">
                  <a:pos x="74" y="37"/>
                </a:cxn>
                <a:cxn ang="0">
                  <a:pos x="72" y="45"/>
                </a:cxn>
                <a:cxn ang="0">
                  <a:pos x="70" y="51"/>
                </a:cxn>
                <a:cxn ang="0">
                  <a:pos x="66" y="57"/>
                </a:cxn>
                <a:cxn ang="0">
                  <a:pos x="62" y="63"/>
                </a:cxn>
                <a:cxn ang="0">
                  <a:pos x="57" y="67"/>
                </a:cxn>
                <a:cxn ang="0">
                  <a:pos x="51" y="71"/>
                </a:cxn>
                <a:cxn ang="0">
                  <a:pos x="45" y="73"/>
                </a:cxn>
                <a:cxn ang="0">
                  <a:pos x="37" y="75"/>
                </a:cxn>
                <a:cxn ang="0">
                  <a:pos x="37" y="75"/>
                </a:cxn>
                <a:cxn ang="0">
                  <a:pos x="29" y="73"/>
                </a:cxn>
                <a:cxn ang="0">
                  <a:pos x="21" y="71"/>
                </a:cxn>
                <a:cxn ang="0">
                  <a:pos x="15" y="67"/>
                </a:cxn>
                <a:cxn ang="0">
                  <a:pos x="9" y="63"/>
                </a:cxn>
                <a:cxn ang="0">
                  <a:pos x="6" y="57"/>
                </a:cxn>
                <a:cxn ang="0">
                  <a:pos x="2" y="51"/>
                </a:cxn>
                <a:cxn ang="0">
                  <a:pos x="0" y="45"/>
                </a:cxn>
                <a:cxn ang="0">
                  <a:pos x="0" y="37"/>
                </a:cxn>
                <a:cxn ang="0">
                  <a:pos x="0" y="37"/>
                </a:cxn>
                <a:cxn ang="0">
                  <a:pos x="0" y="30"/>
                </a:cxn>
                <a:cxn ang="0">
                  <a:pos x="2" y="24"/>
                </a:cxn>
                <a:cxn ang="0">
                  <a:pos x="6" y="18"/>
                </a:cxn>
                <a:cxn ang="0">
                  <a:pos x="9" y="12"/>
                </a:cxn>
                <a:cxn ang="0">
                  <a:pos x="15" y="8"/>
                </a:cxn>
                <a:cxn ang="0">
                  <a:pos x="21" y="4"/>
                </a:cxn>
                <a:cxn ang="0">
                  <a:pos x="29" y="2"/>
                </a:cxn>
                <a:cxn ang="0">
                  <a:pos x="37" y="0"/>
                </a:cxn>
                <a:cxn ang="0">
                  <a:pos x="37" y="0"/>
                </a:cxn>
                <a:cxn ang="0">
                  <a:pos x="45" y="2"/>
                </a:cxn>
                <a:cxn ang="0">
                  <a:pos x="51" y="4"/>
                </a:cxn>
                <a:cxn ang="0">
                  <a:pos x="57" y="8"/>
                </a:cxn>
                <a:cxn ang="0">
                  <a:pos x="62" y="12"/>
                </a:cxn>
                <a:cxn ang="0">
                  <a:pos x="66" y="18"/>
                </a:cxn>
                <a:cxn ang="0">
                  <a:pos x="70" y="24"/>
                </a:cxn>
                <a:cxn ang="0">
                  <a:pos x="72" y="30"/>
                </a:cxn>
                <a:cxn ang="0">
                  <a:pos x="74" y="37"/>
                </a:cxn>
                <a:cxn ang="0">
                  <a:pos x="74" y="37"/>
                </a:cxn>
              </a:cxnLst>
              <a:rect l="0" t="0" r="r" b="b"/>
              <a:pathLst>
                <a:path w="74" h="75">
                  <a:moveTo>
                    <a:pt x="74" y="37"/>
                  </a:moveTo>
                  <a:lnTo>
                    <a:pt x="74" y="37"/>
                  </a:lnTo>
                  <a:lnTo>
                    <a:pt x="72" y="45"/>
                  </a:lnTo>
                  <a:lnTo>
                    <a:pt x="70" y="51"/>
                  </a:lnTo>
                  <a:lnTo>
                    <a:pt x="66" y="57"/>
                  </a:lnTo>
                  <a:lnTo>
                    <a:pt x="62" y="63"/>
                  </a:lnTo>
                  <a:lnTo>
                    <a:pt x="57" y="67"/>
                  </a:lnTo>
                  <a:lnTo>
                    <a:pt x="51" y="71"/>
                  </a:lnTo>
                  <a:lnTo>
                    <a:pt x="45" y="73"/>
                  </a:lnTo>
                  <a:lnTo>
                    <a:pt x="37" y="75"/>
                  </a:lnTo>
                  <a:lnTo>
                    <a:pt x="37" y="75"/>
                  </a:lnTo>
                  <a:lnTo>
                    <a:pt x="29" y="73"/>
                  </a:lnTo>
                  <a:lnTo>
                    <a:pt x="21" y="71"/>
                  </a:lnTo>
                  <a:lnTo>
                    <a:pt x="15" y="67"/>
                  </a:lnTo>
                  <a:lnTo>
                    <a:pt x="9" y="63"/>
                  </a:lnTo>
                  <a:lnTo>
                    <a:pt x="6" y="57"/>
                  </a:lnTo>
                  <a:lnTo>
                    <a:pt x="2" y="51"/>
                  </a:lnTo>
                  <a:lnTo>
                    <a:pt x="0" y="45"/>
                  </a:lnTo>
                  <a:lnTo>
                    <a:pt x="0" y="37"/>
                  </a:lnTo>
                  <a:lnTo>
                    <a:pt x="0" y="37"/>
                  </a:lnTo>
                  <a:lnTo>
                    <a:pt x="0" y="30"/>
                  </a:lnTo>
                  <a:lnTo>
                    <a:pt x="2" y="24"/>
                  </a:lnTo>
                  <a:lnTo>
                    <a:pt x="6" y="18"/>
                  </a:lnTo>
                  <a:lnTo>
                    <a:pt x="9" y="12"/>
                  </a:lnTo>
                  <a:lnTo>
                    <a:pt x="15" y="8"/>
                  </a:lnTo>
                  <a:lnTo>
                    <a:pt x="21" y="4"/>
                  </a:lnTo>
                  <a:lnTo>
                    <a:pt x="29" y="2"/>
                  </a:lnTo>
                  <a:lnTo>
                    <a:pt x="37" y="0"/>
                  </a:lnTo>
                  <a:lnTo>
                    <a:pt x="37" y="0"/>
                  </a:lnTo>
                  <a:lnTo>
                    <a:pt x="45" y="2"/>
                  </a:lnTo>
                  <a:lnTo>
                    <a:pt x="51" y="4"/>
                  </a:lnTo>
                  <a:lnTo>
                    <a:pt x="57" y="8"/>
                  </a:lnTo>
                  <a:lnTo>
                    <a:pt x="62" y="12"/>
                  </a:lnTo>
                  <a:lnTo>
                    <a:pt x="66" y="18"/>
                  </a:lnTo>
                  <a:lnTo>
                    <a:pt x="70" y="24"/>
                  </a:lnTo>
                  <a:lnTo>
                    <a:pt x="72" y="30"/>
                  </a:lnTo>
                  <a:lnTo>
                    <a:pt x="74" y="37"/>
                  </a:lnTo>
                  <a:lnTo>
                    <a:pt x="74"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8"/>
            <p:cNvSpPr>
              <a:spLocks/>
            </p:cNvSpPr>
            <p:nvPr/>
          </p:nvSpPr>
          <p:spPr bwMode="auto">
            <a:xfrm>
              <a:off x="-825500" y="4144963"/>
              <a:ext cx="119063" cy="119063"/>
            </a:xfrm>
            <a:custGeom>
              <a:avLst/>
              <a:gdLst/>
              <a:ahLst/>
              <a:cxnLst>
                <a:cxn ang="0">
                  <a:pos x="75" y="37"/>
                </a:cxn>
                <a:cxn ang="0">
                  <a:pos x="75" y="37"/>
                </a:cxn>
                <a:cxn ang="0">
                  <a:pos x="73" y="45"/>
                </a:cxn>
                <a:cxn ang="0">
                  <a:pos x="71" y="51"/>
                </a:cxn>
                <a:cxn ang="0">
                  <a:pos x="67" y="57"/>
                </a:cxn>
                <a:cxn ang="0">
                  <a:pos x="63" y="63"/>
                </a:cxn>
                <a:cxn ang="0">
                  <a:pos x="57" y="67"/>
                </a:cxn>
                <a:cxn ang="0">
                  <a:pos x="51" y="71"/>
                </a:cxn>
                <a:cxn ang="0">
                  <a:pos x="43" y="73"/>
                </a:cxn>
                <a:cxn ang="0">
                  <a:pos x="37" y="75"/>
                </a:cxn>
                <a:cxn ang="0">
                  <a:pos x="37" y="75"/>
                </a:cxn>
                <a:cxn ang="0">
                  <a:pos x="30" y="73"/>
                </a:cxn>
                <a:cxn ang="0">
                  <a:pos x="22" y="71"/>
                </a:cxn>
                <a:cxn ang="0">
                  <a:pos x="16" y="67"/>
                </a:cxn>
                <a:cxn ang="0">
                  <a:pos x="10" y="63"/>
                </a:cxn>
                <a:cxn ang="0">
                  <a:pos x="6" y="57"/>
                </a:cxn>
                <a:cxn ang="0">
                  <a:pos x="2" y="51"/>
                </a:cxn>
                <a:cxn ang="0">
                  <a:pos x="0" y="45"/>
                </a:cxn>
                <a:cxn ang="0">
                  <a:pos x="0" y="37"/>
                </a:cxn>
                <a:cxn ang="0">
                  <a:pos x="0" y="37"/>
                </a:cxn>
                <a:cxn ang="0">
                  <a:pos x="0" y="30"/>
                </a:cxn>
                <a:cxn ang="0">
                  <a:pos x="2" y="24"/>
                </a:cxn>
                <a:cxn ang="0">
                  <a:pos x="6" y="18"/>
                </a:cxn>
                <a:cxn ang="0">
                  <a:pos x="10" y="12"/>
                </a:cxn>
                <a:cxn ang="0">
                  <a:pos x="16" y="8"/>
                </a:cxn>
                <a:cxn ang="0">
                  <a:pos x="22" y="4"/>
                </a:cxn>
                <a:cxn ang="0">
                  <a:pos x="30" y="2"/>
                </a:cxn>
                <a:cxn ang="0">
                  <a:pos x="37" y="0"/>
                </a:cxn>
                <a:cxn ang="0">
                  <a:pos x="37" y="0"/>
                </a:cxn>
                <a:cxn ang="0">
                  <a:pos x="43" y="2"/>
                </a:cxn>
                <a:cxn ang="0">
                  <a:pos x="51" y="4"/>
                </a:cxn>
                <a:cxn ang="0">
                  <a:pos x="57" y="8"/>
                </a:cxn>
                <a:cxn ang="0">
                  <a:pos x="63" y="12"/>
                </a:cxn>
                <a:cxn ang="0">
                  <a:pos x="67" y="18"/>
                </a:cxn>
                <a:cxn ang="0">
                  <a:pos x="71" y="24"/>
                </a:cxn>
                <a:cxn ang="0">
                  <a:pos x="73" y="30"/>
                </a:cxn>
                <a:cxn ang="0">
                  <a:pos x="75" y="37"/>
                </a:cxn>
                <a:cxn ang="0">
                  <a:pos x="75" y="37"/>
                </a:cxn>
              </a:cxnLst>
              <a:rect l="0" t="0" r="r" b="b"/>
              <a:pathLst>
                <a:path w="75" h="75">
                  <a:moveTo>
                    <a:pt x="75" y="37"/>
                  </a:moveTo>
                  <a:lnTo>
                    <a:pt x="75" y="37"/>
                  </a:lnTo>
                  <a:lnTo>
                    <a:pt x="73" y="45"/>
                  </a:lnTo>
                  <a:lnTo>
                    <a:pt x="71" y="51"/>
                  </a:lnTo>
                  <a:lnTo>
                    <a:pt x="67" y="57"/>
                  </a:lnTo>
                  <a:lnTo>
                    <a:pt x="63" y="63"/>
                  </a:lnTo>
                  <a:lnTo>
                    <a:pt x="57" y="67"/>
                  </a:lnTo>
                  <a:lnTo>
                    <a:pt x="51" y="71"/>
                  </a:lnTo>
                  <a:lnTo>
                    <a:pt x="43" y="73"/>
                  </a:lnTo>
                  <a:lnTo>
                    <a:pt x="37" y="75"/>
                  </a:lnTo>
                  <a:lnTo>
                    <a:pt x="37" y="75"/>
                  </a:lnTo>
                  <a:lnTo>
                    <a:pt x="30" y="73"/>
                  </a:lnTo>
                  <a:lnTo>
                    <a:pt x="22" y="71"/>
                  </a:lnTo>
                  <a:lnTo>
                    <a:pt x="16" y="67"/>
                  </a:lnTo>
                  <a:lnTo>
                    <a:pt x="10" y="63"/>
                  </a:lnTo>
                  <a:lnTo>
                    <a:pt x="6" y="57"/>
                  </a:lnTo>
                  <a:lnTo>
                    <a:pt x="2" y="51"/>
                  </a:lnTo>
                  <a:lnTo>
                    <a:pt x="0" y="45"/>
                  </a:lnTo>
                  <a:lnTo>
                    <a:pt x="0" y="37"/>
                  </a:lnTo>
                  <a:lnTo>
                    <a:pt x="0" y="37"/>
                  </a:lnTo>
                  <a:lnTo>
                    <a:pt x="0" y="30"/>
                  </a:lnTo>
                  <a:lnTo>
                    <a:pt x="2" y="24"/>
                  </a:lnTo>
                  <a:lnTo>
                    <a:pt x="6" y="18"/>
                  </a:lnTo>
                  <a:lnTo>
                    <a:pt x="10" y="12"/>
                  </a:lnTo>
                  <a:lnTo>
                    <a:pt x="16" y="8"/>
                  </a:lnTo>
                  <a:lnTo>
                    <a:pt x="22" y="4"/>
                  </a:lnTo>
                  <a:lnTo>
                    <a:pt x="30" y="2"/>
                  </a:lnTo>
                  <a:lnTo>
                    <a:pt x="37" y="0"/>
                  </a:lnTo>
                  <a:lnTo>
                    <a:pt x="37" y="0"/>
                  </a:lnTo>
                  <a:lnTo>
                    <a:pt x="43" y="2"/>
                  </a:lnTo>
                  <a:lnTo>
                    <a:pt x="51" y="4"/>
                  </a:lnTo>
                  <a:lnTo>
                    <a:pt x="57" y="8"/>
                  </a:lnTo>
                  <a:lnTo>
                    <a:pt x="63" y="12"/>
                  </a:lnTo>
                  <a:lnTo>
                    <a:pt x="67" y="18"/>
                  </a:lnTo>
                  <a:lnTo>
                    <a:pt x="71" y="24"/>
                  </a:lnTo>
                  <a:lnTo>
                    <a:pt x="73" y="30"/>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706437" y="4144963"/>
              <a:ext cx="114300" cy="119063"/>
            </a:xfrm>
            <a:custGeom>
              <a:avLst/>
              <a:gdLst/>
              <a:ahLst/>
              <a:cxnLst>
                <a:cxn ang="0">
                  <a:pos x="72" y="37"/>
                </a:cxn>
                <a:cxn ang="0">
                  <a:pos x="72" y="37"/>
                </a:cxn>
                <a:cxn ang="0">
                  <a:pos x="72" y="45"/>
                </a:cxn>
                <a:cxn ang="0">
                  <a:pos x="70" y="51"/>
                </a:cxn>
                <a:cxn ang="0">
                  <a:pos x="66" y="57"/>
                </a:cxn>
                <a:cxn ang="0">
                  <a:pos x="63" y="63"/>
                </a:cxn>
                <a:cxn ang="0">
                  <a:pos x="57" y="67"/>
                </a:cxn>
                <a:cxn ang="0">
                  <a:pos x="51" y="71"/>
                </a:cxn>
                <a:cxn ang="0">
                  <a:pos x="43" y="73"/>
                </a:cxn>
                <a:cxn ang="0">
                  <a:pos x="37" y="75"/>
                </a:cxn>
                <a:cxn ang="0">
                  <a:pos x="37" y="75"/>
                </a:cxn>
                <a:cxn ang="0">
                  <a:pos x="29" y="73"/>
                </a:cxn>
                <a:cxn ang="0">
                  <a:pos x="21" y="71"/>
                </a:cxn>
                <a:cxn ang="0">
                  <a:pos x="15" y="67"/>
                </a:cxn>
                <a:cxn ang="0">
                  <a:pos x="10" y="63"/>
                </a:cxn>
                <a:cxn ang="0">
                  <a:pos x="6" y="57"/>
                </a:cxn>
                <a:cxn ang="0">
                  <a:pos x="2" y="51"/>
                </a:cxn>
                <a:cxn ang="0">
                  <a:pos x="0" y="45"/>
                </a:cxn>
                <a:cxn ang="0">
                  <a:pos x="0" y="37"/>
                </a:cxn>
                <a:cxn ang="0">
                  <a:pos x="0" y="37"/>
                </a:cxn>
                <a:cxn ang="0">
                  <a:pos x="0" y="30"/>
                </a:cxn>
                <a:cxn ang="0">
                  <a:pos x="2" y="24"/>
                </a:cxn>
                <a:cxn ang="0">
                  <a:pos x="6" y="18"/>
                </a:cxn>
                <a:cxn ang="0">
                  <a:pos x="10" y="12"/>
                </a:cxn>
                <a:cxn ang="0">
                  <a:pos x="15" y="8"/>
                </a:cxn>
                <a:cxn ang="0">
                  <a:pos x="21" y="4"/>
                </a:cxn>
                <a:cxn ang="0">
                  <a:pos x="29" y="2"/>
                </a:cxn>
                <a:cxn ang="0">
                  <a:pos x="37" y="0"/>
                </a:cxn>
                <a:cxn ang="0">
                  <a:pos x="37" y="0"/>
                </a:cxn>
                <a:cxn ang="0">
                  <a:pos x="43" y="2"/>
                </a:cxn>
                <a:cxn ang="0">
                  <a:pos x="51" y="4"/>
                </a:cxn>
                <a:cxn ang="0">
                  <a:pos x="57" y="8"/>
                </a:cxn>
                <a:cxn ang="0">
                  <a:pos x="63" y="12"/>
                </a:cxn>
                <a:cxn ang="0">
                  <a:pos x="66" y="18"/>
                </a:cxn>
                <a:cxn ang="0">
                  <a:pos x="70" y="24"/>
                </a:cxn>
                <a:cxn ang="0">
                  <a:pos x="72" y="30"/>
                </a:cxn>
                <a:cxn ang="0">
                  <a:pos x="72" y="37"/>
                </a:cxn>
                <a:cxn ang="0">
                  <a:pos x="72" y="37"/>
                </a:cxn>
              </a:cxnLst>
              <a:rect l="0" t="0" r="r" b="b"/>
              <a:pathLst>
                <a:path w="72" h="75">
                  <a:moveTo>
                    <a:pt x="72" y="37"/>
                  </a:moveTo>
                  <a:lnTo>
                    <a:pt x="72" y="37"/>
                  </a:lnTo>
                  <a:lnTo>
                    <a:pt x="72" y="45"/>
                  </a:lnTo>
                  <a:lnTo>
                    <a:pt x="70" y="51"/>
                  </a:lnTo>
                  <a:lnTo>
                    <a:pt x="66" y="57"/>
                  </a:lnTo>
                  <a:lnTo>
                    <a:pt x="63" y="63"/>
                  </a:lnTo>
                  <a:lnTo>
                    <a:pt x="57" y="67"/>
                  </a:lnTo>
                  <a:lnTo>
                    <a:pt x="51" y="71"/>
                  </a:lnTo>
                  <a:lnTo>
                    <a:pt x="43" y="73"/>
                  </a:lnTo>
                  <a:lnTo>
                    <a:pt x="37" y="75"/>
                  </a:lnTo>
                  <a:lnTo>
                    <a:pt x="37" y="75"/>
                  </a:lnTo>
                  <a:lnTo>
                    <a:pt x="29" y="73"/>
                  </a:lnTo>
                  <a:lnTo>
                    <a:pt x="21" y="71"/>
                  </a:lnTo>
                  <a:lnTo>
                    <a:pt x="15" y="67"/>
                  </a:lnTo>
                  <a:lnTo>
                    <a:pt x="10" y="63"/>
                  </a:lnTo>
                  <a:lnTo>
                    <a:pt x="6" y="57"/>
                  </a:lnTo>
                  <a:lnTo>
                    <a:pt x="2" y="51"/>
                  </a:lnTo>
                  <a:lnTo>
                    <a:pt x="0" y="45"/>
                  </a:lnTo>
                  <a:lnTo>
                    <a:pt x="0" y="37"/>
                  </a:lnTo>
                  <a:lnTo>
                    <a:pt x="0" y="37"/>
                  </a:lnTo>
                  <a:lnTo>
                    <a:pt x="0" y="30"/>
                  </a:lnTo>
                  <a:lnTo>
                    <a:pt x="2" y="24"/>
                  </a:lnTo>
                  <a:lnTo>
                    <a:pt x="6" y="18"/>
                  </a:lnTo>
                  <a:lnTo>
                    <a:pt x="10" y="12"/>
                  </a:lnTo>
                  <a:lnTo>
                    <a:pt x="15" y="8"/>
                  </a:lnTo>
                  <a:lnTo>
                    <a:pt x="21" y="4"/>
                  </a:lnTo>
                  <a:lnTo>
                    <a:pt x="29" y="2"/>
                  </a:lnTo>
                  <a:lnTo>
                    <a:pt x="37" y="0"/>
                  </a:lnTo>
                  <a:lnTo>
                    <a:pt x="37" y="0"/>
                  </a:lnTo>
                  <a:lnTo>
                    <a:pt x="43" y="2"/>
                  </a:lnTo>
                  <a:lnTo>
                    <a:pt x="51" y="4"/>
                  </a:lnTo>
                  <a:lnTo>
                    <a:pt x="57" y="8"/>
                  </a:lnTo>
                  <a:lnTo>
                    <a:pt x="63" y="12"/>
                  </a:lnTo>
                  <a:lnTo>
                    <a:pt x="66" y="18"/>
                  </a:lnTo>
                  <a:lnTo>
                    <a:pt x="70" y="24"/>
                  </a:lnTo>
                  <a:lnTo>
                    <a:pt x="72" y="30"/>
                  </a:lnTo>
                  <a:lnTo>
                    <a:pt x="72" y="37"/>
                  </a:lnTo>
                  <a:lnTo>
                    <a:pt x="72"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0"/>
            <p:cNvSpPr>
              <a:spLocks/>
            </p:cNvSpPr>
            <p:nvPr/>
          </p:nvSpPr>
          <p:spPr bwMode="auto">
            <a:xfrm>
              <a:off x="-706437" y="4027488"/>
              <a:ext cx="114300" cy="117475"/>
            </a:xfrm>
            <a:custGeom>
              <a:avLst/>
              <a:gdLst/>
              <a:ahLst/>
              <a:cxnLst>
                <a:cxn ang="0">
                  <a:pos x="72" y="37"/>
                </a:cxn>
                <a:cxn ang="0">
                  <a:pos x="72" y="37"/>
                </a:cxn>
                <a:cxn ang="0">
                  <a:pos x="72" y="45"/>
                </a:cxn>
                <a:cxn ang="0">
                  <a:pos x="70" y="51"/>
                </a:cxn>
                <a:cxn ang="0">
                  <a:pos x="66" y="57"/>
                </a:cxn>
                <a:cxn ang="0">
                  <a:pos x="63" y="62"/>
                </a:cxn>
                <a:cxn ang="0">
                  <a:pos x="57" y="66"/>
                </a:cxn>
                <a:cxn ang="0">
                  <a:pos x="51" y="70"/>
                </a:cxn>
                <a:cxn ang="0">
                  <a:pos x="43" y="72"/>
                </a:cxn>
                <a:cxn ang="0">
                  <a:pos x="37" y="74"/>
                </a:cxn>
                <a:cxn ang="0">
                  <a:pos x="37" y="74"/>
                </a:cxn>
                <a:cxn ang="0">
                  <a:pos x="29" y="72"/>
                </a:cxn>
                <a:cxn ang="0">
                  <a:pos x="21" y="70"/>
                </a:cxn>
                <a:cxn ang="0">
                  <a:pos x="15" y="66"/>
                </a:cxn>
                <a:cxn ang="0">
                  <a:pos x="10" y="62"/>
                </a:cxn>
                <a:cxn ang="0">
                  <a:pos x="6" y="57"/>
                </a:cxn>
                <a:cxn ang="0">
                  <a:pos x="2" y="51"/>
                </a:cxn>
                <a:cxn ang="0">
                  <a:pos x="0" y="45"/>
                </a:cxn>
                <a:cxn ang="0">
                  <a:pos x="0" y="37"/>
                </a:cxn>
                <a:cxn ang="0">
                  <a:pos x="0" y="37"/>
                </a:cxn>
                <a:cxn ang="0">
                  <a:pos x="0" y="29"/>
                </a:cxn>
                <a:cxn ang="0">
                  <a:pos x="2" y="23"/>
                </a:cxn>
                <a:cxn ang="0">
                  <a:pos x="6" y="17"/>
                </a:cxn>
                <a:cxn ang="0">
                  <a:pos x="10" y="11"/>
                </a:cxn>
                <a:cxn ang="0">
                  <a:pos x="15" y="8"/>
                </a:cxn>
                <a:cxn ang="0">
                  <a:pos x="21" y="4"/>
                </a:cxn>
                <a:cxn ang="0">
                  <a:pos x="29" y="2"/>
                </a:cxn>
                <a:cxn ang="0">
                  <a:pos x="37" y="0"/>
                </a:cxn>
                <a:cxn ang="0">
                  <a:pos x="37" y="0"/>
                </a:cxn>
                <a:cxn ang="0">
                  <a:pos x="43" y="2"/>
                </a:cxn>
                <a:cxn ang="0">
                  <a:pos x="51" y="4"/>
                </a:cxn>
                <a:cxn ang="0">
                  <a:pos x="57" y="8"/>
                </a:cxn>
                <a:cxn ang="0">
                  <a:pos x="63" y="11"/>
                </a:cxn>
                <a:cxn ang="0">
                  <a:pos x="66" y="17"/>
                </a:cxn>
                <a:cxn ang="0">
                  <a:pos x="70" y="23"/>
                </a:cxn>
                <a:cxn ang="0">
                  <a:pos x="72" y="29"/>
                </a:cxn>
                <a:cxn ang="0">
                  <a:pos x="72" y="37"/>
                </a:cxn>
                <a:cxn ang="0">
                  <a:pos x="72" y="37"/>
                </a:cxn>
              </a:cxnLst>
              <a:rect l="0" t="0" r="r" b="b"/>
              <a:pathLst>
                <a:path w="72" h="74">
                  <a:moveTo>
                    <a:pt x="72" y="37"/>
                  </a:moveTo>
                  <a:lnTo>
                    <a:pt x="72" y="37"/>
                  </a:lnTo>
                  <a:lnTo>
                    <a:pt x="72" y="45"/>
                  </a:lnTo>
                  <a:lnTo>
                    <a:pt x="70" y="51"/>
                  </a:lnTo>
                  <a:lnTo>
                    <a:pt x="66" y="57"/>
                  </a:lnTo>
                  <a:lnTo>
                    <a:pt x="63" y="62"/>
                  </a:lnTo>
                  <a:lnTo>
                    <a:pt x="57" y="66"/>
                  </a:lnTo>
                  <a:lnTo>
                    <a:pt x="51" y="70"/>
                  </a:lnTo>
                  <a:lnTo>
                    <a:pt x="43" y="72"/>
                  </a:lnTo>
                  <a:lnTo>
                    <a:pt x="37" y="74"/>
                  </a:lnTo>
                  <a:lnTo>
                    <a:pt x="37" y="74"/>
                  </a:lnTo>
                  <a:lnTo>
                    <a:pt x="29" y="72"/>
                  </a:lnTo>
                  <a:lnTo>
                    <a:pt x="21" y="70"/>
                  </a:lnTo>
                  <a:lnTo>
                    <a:pt x="15" y="66"/>
                  </a:lnTo>
                  <a:lnTo>
                    <a:pt x="10" y="62"/>
                  </a:lnTo>
                  <a:lnTo>
                    <a:pt x="6" y="57"/>
                  </a:lnTo>
                  <a:lnTo>
                    <a:pt x="2" y="51"/>
                  </a:lnTo>
                  <a:lnTo>
                    <a:pt x="0" y="45"/>
                  </a:lnTo>
                  <a:lnTo>
                    <a:pt x="0" y="37"/>
                  </a:lnTo>
                  <a:lnTo>
                    <a:pt x="0" y="37"/>
                  </a:lnTo>
                  <a:lnTo>
                    <a:pt x="0" y="29"/>
                  </a:lnTo>
                  <a:lnTo>
                    <a:pt x="2" y="23"/>
                  </a:lnTo>
                  <a:lnTo>
                    <a:pt x="6" y="17"/>
                  </a:lnTo>
                  <a:lnTo>
                    <a:pt x="10" y="11"/>
                  </a:lnTo>
                  <a:lnTo>
                    <a:pt x="15" y="8"/>
                  </a:lnTo>
                  <a:lnTo>
                    <a:pt x="21" y="4"/>
                  </a:lnTo>
                  <a:lnTo>
                    <a:pt x="29" y="2"/>
                  </a:lnTo>
                  <a:lnTo>
                    <a:pt x="37" y="0"/>
                  </a:lnTo>
                  <a:lnTo>
                    <a:pt x="37" y="0"/>
                  </a:lnTo>
                  <a:lnTo>
                    <a:pt x="43" y="2"/>
                  </a:lnTo>
                  <a:lnTo>
                    <a:pt x="51" y="4"/>
                  </a:lnTo>
                  <a:lnTo>
                    <a:pt x="57" y="8"/>
                  </a:lnTo>
                  <a:lnTo>
                    <a:pt x="63" y="11"/>
                  </a:lnTo>
                  <a:lnTo>
                    <a:pt x="66" y="17"/>
                  </a:lnTo>
                  <a:lnTo>
                    <a:pt x="70" y="23"/>
                  </a:lnTo>
                  <a:lnTo>
                    <a:pt x="72" y="29"/>
                  </a:lnTo>
                  <a:lnTo>
                    <a:pt x="72" y="37"/>
                  </a:lnTo>
                  <a:lnTo>
                    <a:pt x="72"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1"/>
            <p:cNvSpPr>
              <a:spLocks/>
            </p:cNvSpPr>
            <p:nvPr/>
          </p:nvSpPr>
          <p:spPr bwMode="auto">
            <a:xfrm>
              <a:off x="-706437" y="3911600"/>
              <a:ext cx="114300" cy="115888"/>
            </a:xfrm>
            <a:custGeom>
              <a:avLst/>
              <a:gdLst/>
              <a:ahLst/>
              <a:cxnLst>
                <a:cxn ang="0">
                  <a:pos x="72" y="35"/>
                </a:cxn>
                <a:cxn ang="0">
                  <a:pos x="72" y="35"/>
                </a:cxn>
                <a:cxn ang="0">
                  <a:pos x="72" y="43"/>
                </a:cxn>
                <a:cxn ang="0">
                  <a:pos x="70" y="49"/>
                </a:cxn>
                <a:cxn ang="0">
                  <a:pos x="66" y="57"/>
                </a:cxn>
                <a:cxn ang="0">
                  <a:pos x="63" y="61"/>
                </a:cxn>
                <a:cxn ang="0">
                  <a:pos x="57" y="67"/>
                </a:cxn>
                <a:cxn ang="0">
                  <a:pos x="51" y="69"/>
                </a:cxn>
                <a:cxn ang="0">
                  <a:pos x="43" y="71"/>
                </a:cxn>
                <a:cxn ang="0">
                  <a:pos x="37" y="73"/>
                </a:cxn>
                <a:cxn ang="0">
                  <a:pos x="37" y="73"/>
                </a:cxn>
                <a:cxn ang="0">
                  <a:pos x="29" y="71"/>
                </a:cxn>
                <a:cxn ang="0">
                  <a:pos x="21" y="69"/>
                </a:cxn>
                <a:cxn ang="0">
                  <a:pos x="15" y="67"/>
                </a:cxn>
                <a:cxn ang="0">
                  <a:pos x="10" y="61"/>
                </a:cxn>
                <a:cxn ang="0">
                  <a:pos x="6" y="57"/>
                </a:cxn>
                <a:cxn ang="0">
                  <a:pos x="2" y="49"/>
                </a:cxn>
                <a:cxn ang="0">
                  <a:pos x="0" y="43"/>
                </a:cxn>
                <a:cxn ang="0">
                  <a:pos x="0" y="35"/>
                </a:cxn>
                <a:cxn ang="0">
                  <a:pos x="0" y="35"/>
                </a:cxn>
                <a:cxn ang="0">
                  <a:pos x="0" y="28"/>
                </a:cxn>
                <a:cxn ang="0">
                  <a:pos x="2" y="22"/>
                </a:cxn>
                <a:cxn ang="0">
                  <a:pos x="6" y="16"/>
                </a:cxn>
                <a:cxn ang="0">
                  <a:pos x="10" y="10"/>
                </a:cxn>
                <a:cxn ang="0">
                  <a:pos x="15" y="6"/>
                </a:cxn>
                <a:cxn ang="0">
                  <a:pos x="21" y="2"/>
                </a:cxn>
                <a:cxn ang="0">
                  <a:pos x="29" y="0"/>
                </a:cxn>
                <a:cxn ang="0">
                  <a:pos x="37" y="0"/>
                </a:cxn>
                <a:cxn ang="0">
                  <a:pos x="37" y="0"/>
                </a:cxn>
                <a:cxn ang="0">
                  <a:pos x="43" y="0"/>
                </a:cxn>
                <a:cxn ang="0">
                  <a:pos x="51" y="2"/>
                </a:cxn>
                <a:cxn ang="0">
                  <a:pos x="57" y="6"/>
                </a:cxn>
                <a:cxn ang="0">
                  <a:pos x="63" y="10"/>
                </a:cxn>
                <a:cxn ang="0">
                  <a:pos x="66" y="16"/>
                </a:cxn>
                <a:cxn ang="0">
                  <a:pos x="70" y="22"/>
                </a:cxn>
                <a:cxn ang="0">
                  <a:pos x="72" y="28"/>
                </a:cxn>
                <a:cxn ang="0">
                  <a:pos x="72" y="35"/>
                </a:cxn>
                <a:cxn ang="0">
                  <a:pos x="72" y="35"/>
                </a:cxn>
              </a:cxnLst>
              <a:rect l="0" t="0" r="r" b="b"/>
              <a:pathLst>
                <a:path w="72" h="73">
                  <a:moveTo>
                    <a:pt x="72" y="35"/>
                  </a:moveTo>
                  <a:lnTo>
                    <a:pt x="72" y="35"/>
                  </a:lnTo>
                  <a:lnTo>
                    <a:pt x="72" y="43"/>
                  </a:lnTo>
                  <a:lnTo>
                    <a:pt x="70" y="49"/>
                  </a:lnTo>
                  <a:lnTo>
                    <a:pt x="66" y="57"/>
                  </a:lnTo>
                  <a:lnTo>
                    <a:pt x="63" y="61"/>
                  </a:lnTo>
                  <a:lnTo>
                    <a:pt x="57" y="67"/>
                  </a:lnTo>
                  <a:lnTo>
                    <a:pt x="51" y="69"/>
                  </a:lnTo>
                  <a:lnTo>
                    <a:pt x="43" y="71"/>
                  </a:lnTo>
                  <a:lnTo>
                    <a:pt x="37" y="73"/>
                  </a:lnTo>
                  <a:lnTo>
                    <a:pt x="37" y="73"/>
                  </a:lnTo>
                  <a:lnTo>
                    <a:pt x="29" y="71"/>
                  </a:lnTo>
                  <a:lnTo>
                    <a:pt x="21" y="69"/>
                  </a:lnTo>
                  <a:lnTo>
                    <a:pt x="15" y="67"/>
                  </a:lnTo>
                  <a:lnTo>
                    <a:pt x="10" y="61"/>
                  </a:lnTo>
                  <a:lnTo>
                    <a:pt x="6" y="57"/>
                  </a:lnTo>
                  <a:lnTo>
                    <a:pt x="2" y="49"/>
                  </a:lnTo>
                  <a:lnTo>
                    <a:pt x="0" y="43"/>
                  </a:lnTo>
                  <a:lnTo>
                    <a:pt x="0" y="35"/>
                  </a:lnTo>
                  <a:lnTo>
                    <a:pt x="0" y="35"/>
                  </a:lnTo>
                  <a:lnTo>
                    <a:pt x="0" y="28"/>
                  </a:lnTo>
                  <a:lnTo>
                    <a:pt x="2" y="22"/>
                  </a:lnTo>
                  <a:lnTo>
                    <a:pt x="6" y="16"/>
                  </a:lnTo>
                  <a:lnTo>
                    <a:pt x="10" y="10"/>
                  </a:lnTo>
                  <a:lnTo>
                    <a:pt x="15" y="6"/>
                  </a:lnTo>
                  <a:lnTo>
                    <a:pt x="21" y="2"/>
                  </a:lnTo>
                  <a:lnTo>
                    <a:pt x="29" y="0"/>
                  </a:lnTo>
                  <a:lnTo>
                    <a:pt x="37" y="0"/>
                  </a:lnTo>
                  <a:lnTo>
                    <a:pt x="37" y="0"/>
                  </a:lnTo>
                  <a:lnTo>
                    <a:pt x="43" y="0"/>
                  </a:lnTo>
                  <a:lnTo>
                    <a:pt x="51" y="2"/>
                  </a:lnTo>
                  <a:lnTo>
                    <a:pt x="57" y="6"/>
                  </a:lnTo>
                  <a:lnTo>
                    <a:pt x="63" y="10"/>
                  </a:lnTo>
                  <a:lnTo>
                    <a:pt x="66" y="16"/>
                  </a:lnTo>
                  <a:lnTo>
                    <a:pt x="70" y="22"/>
                  </a:lnTo>
                  <a:lnTo>
                    <a:pt x="72" y="28"/>
                  </a:lnTo>
                  <a:lnTo>
                    <a:pt x="72" y="35"/>
                  </a:lnTo>
                  <a:lnTo>
                    <a:pt x="72"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2"/>
            <p:cNvSpPr>
              <a:spLocks/>
            </p:cNvSpPr>
            <p:nvPr/>
          </p:nvSpPr>
          <p:spPr bwMode="auto">
            <a:xfrm>
              <a:off x="-706437" y="3794125"/>
              <a:ext cx="114300" cy="114300"/>
            </a:xfrm>
            <a:custGeom>
              <a:avLst/>
              <a:gdLst/>
              <a:ahLst/>
              <a:cxnLst>
                <a:cxn ang="0">
                  <a:pos x="72" y="35"/>
                </a:cxn>
                <a:cxn ang="0">
                  <a:pos x="72" y="35"/>
                </a:cxn>
                <a:cxn ang="0">
                  <a:pos x="72" y="43"/>
                </a:cxn>
                <a:cxn ang="0">
                  <a:pos x="70" y="49"/>
                </a:cxn>
                <a:cxn ang="0">
                  <a:pos x="66" y="56"/>
                </a:cxn>
                <a:cxn ang="0">
                  <a:pos x="63" y="60"/>
                </a:cxn>
                <a:cxn ang="0">
                  <a:pos x="57" y="66"/>
                </a:cxn>
                <a:cxn ang="0">
                  <a:pos x="51" y="68"/>
                </a:cxn>
                <a:cxn ang="0">
                  <a:pos x="43" y="70"/>
                </a:cxn>
                <a:cxn ang="0">
                  <a:pos x="37" y="72"/>
                </a:cxn>
                <a:cxn ang="0">
                  <a:pos x="37" y="72"/>
                </a:cxn>
                <a:cxn ang="0">
                  <a:pos x="29" y="70"/>
                </a:cxn>
                <a:cxn ang="0">
                  <a:pos x="21" y="68"/>
                </a:cxn>
                <a:cxn ang="0">
                  <a:pos x="15" y="66"/>
                </a:cxn>
                <a:cxn ang="0">
                  <a:pos x="10" y="60"/>
                </a:cxn>
                <a:cxn ang="0">
                  <a:pos x="6" y="56"/>
                </a:cxn>
                <a:cxn ang="0">
                  <a:pos x="2" y="49"/>
                </a:cxn>
                <a:cxn ang="0">
                  <a:pos x="0" y="43"/>
                </a:cxn>
                <a:cxn ang="0">
                  <a:pos x="0" y="35"/>
                </a:cxn>
                <a:cxn ang="0">
                  <a:pos x="0" y="35"/>
                </a:cxn>
                <a:cxn ang="0">
                  <a:pos x="0" y="27"/>
                </a:cxn>
                <a:cxn ang="0">
                  <a:pos x="2" y="21"/>
                </a:cxn>
                <a:cxn ang="0">
                  <a:pos x="6" y="15"/>
                </a:cxn>
                <a:cxn ang="0">
                  <a:pos x="10" y="9"/>
                </a:cxn>
                <a:cxn ang="0">
                  <a:pos x="15" y="5"/>
                </a:cxn>
                <a:cxn ang="0">
                  <a:pos x="21" y="1"/>
                </a:cxn>
                <a:cxn ang="0">
                  <a:pos x="29" y="0"/>
                </a:cxn>
                <a:cxn ang="0">
                  <a:pos x="37" y="0"/>
                </a:cxn>
                <a:cxn ang="0">
                  <a:pos x="37" y="0"/>
                </a:cxn>
                <a:cxn ang="0">
                  <a:pos x="43" y="0"/>
                </a:cxn>
                <a:cxn ang="0">
                  <a:pos x="51" y="1"/>
                </a:cxn>
                <a:cxn ang="0">
                  <a:pos x="57" y="5"/>
                </a:cxn>
                <a:cxn ang="0">
                  <a:pos x="63" y="9"/>
                </a:cxn>
                <a:cxn ang="0">
                  <a:pos x="66" y="15"/>
                </a:cxn>
                <a:cxn ang="0">
                  <a:pos x="70" y="21"/>
                </a:cxn>
                <a:cxn ang="0">
                  <a:pos x="72" y="27"/>
                </a:cxn>
                <a:cxn ang="0">
                  <a:pos x="72" y="35"/>
                </a:cxn>
                <a:cxn ang="0">
                  <a:pos x="72" y="35"/>
                </a:cxn>
              </a:cxnLst>
              <a:rect l="0" t="0" r="r" b="b"/>
              <a:pathLst>
                <a:path w="72" h="72">
                  <a:moveTo>
                    <a:pt x="72" y="35"/>
                  </a:moveTo>
                  <a:lnTo>
                    <a:pt x="72" y="35"/>
                  </a:lnTo>
                  <a:lnTo>
                    <a:pt x="72" y="43"/>
                  </a:lnTo>
                  <a:lnTo>
                    <a:pt x="70" y="49"/>
                  </a:lnTo>
                  <a:lnTo>
                    <a:pt x="66" y="56"/>
                  </a:lnTo>
                  <a:lnTo>
                    <a:pt x="63" y="60"/>
                  </a:lnTo>
                  <a:lnTo>
                    <a:pt x="57" y="66"/>
                  </a:lnTo>
                  <a:lnTo>
                    <a:pt x="51" y="68"/>
                  </a:lnTo>
                  <a:lnTo>
                    <a:pt x="43" y="70"/>
                  </a:lnTo>
                  <a:lnTo>
                    <a:pt x="37" y="72"/>
                  </a:lnTo>
                  <a:lnTo>
                    <a:pt x="37" y="72"/>
                  </a:lnTo>
                  <a:lnTo>
                    <a:pt x="29" y="70"/>
                  </a:lnTo>
                  <a:lnTo>
                    <a:pt x="21" y="68"/>
                  </a:lnTo>
                  <a:lnTo>
                    <a:pt x="15" y="66"/>
                  </a:lnTo>
                  <a:lnTo>
                    <a:pt x="10" y="60"/>
                  </a:lnTo>
                  <a:lnTo>
                    <a:pt x="6" y="56"/>
                  </a:lnTo>
                  <a:lnTo>
                    <a:pt x="2" y="49"/>
                  </a:lnTo>
                  <a:lnTo>
                    <a:pt x="0" y="43"/>
                  </a:lnTo>
                  <a:lnTo>
                    <a:pt x="0" y="35"/>
                  </a:lnTo>
                  <a:lnTo>
                    <a:pt x="0" y="35"/>
                  </a:lnTo>
                  <a:lnTo>
                    <a:pt x="0" y="27"/>
                  </a:lnTo>
                  <a:lnTo>
                    <a:pt x="2" y="21"/>
                  </a:lnTo>
                  <a:lnTo>
                    <a:pt x="6" y="15"/>
                  </a:lnTo>
                  <a:lnTo>
                    <a:pt x="10" y="9"/>
                  </a:lnTo>
                  <a:lnTo>
                    <a:pt x="15" y="5"/>
                  </a:lnTo>
                  <a:lnTo>
                    <a:pt x="21" y="1"/>
                  </a:lnTo>
                  <a:lnTo>
                    <a:pt x="29" y="0"/>
                  </a:lnTo>
                  <a:lnTo>
                    <a:pt x="37" y="0"/>
                  </a:lnTo>
                  <a:lnTo>
                    <a:pt x="37" y="0"/>
                  </a:lnTo>
                  <a:lnTo>
                    <a:pt x="43" y="0"/>
                  </a:lnTo>
                  <a:lnTo>
                    <a:pt x="51" y="1"/>
                  </a:lnTo>
                  <a:lnTo>
                    <a:pt x="57" y="5"/>
                  </a:lnTo>
                  <a:lnTo>
                    <a:pt x="63" y="9"/>
                  </a:lnTo>
                  <a:lnTo>
                    <a:pt x="66" y="15"/>
                  </a:lnTo>
                  <a:lnTo>
                    <a:pt x="70" y="21"/>
                  </a:lnTo>
                  <a:lnTo>
                    <a:pt x="72" y="27"/>
                  </a:lnTo>
                  <a:lnTo>
                    <a:pt x="72" y="35"/>
                  </a:lnTo>
                  <a:lnTo>
                    <a:pt x="72"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3"/>
            <p:cNvSpPr>
              <a:spLocks/>
            </p:cNvSpPr>
            <p:nvPr/>
          </p:nvSpPr>
          <p:spPr bwMode="auto">
            <a:xfrm>
              <a:off x="-706437" y="3675063"/>
              <a:ext cx="114300" cy="115888"/>
            </a:xfrm>
            <a:custGeom>
              <a:avLst/>
              <a:gdLst/>
              <a:ahLst/>
              <a:cxnLst>
                <a:cxn ang="0">
                  <a:pos x="72" y="35"/>
                </a:cxn>
                <a:cxn ang="0">
                  <a:pos x="72" y="35"/>
                </a:cxn>
                <a:cxn ang="0">
                  <a:pos x="72" y="43"/>
                </a:cxn>
                <a:cxn ang="0">
                  <a:pos x="70" y="51"/>
                </a:cxn>
                <a:cxn ang="0">
                  <a:pos x="66" y="57"/>
                </a:cxn>
                <a:cxn ang="0">
                  <a:pos x="63" y="61"/>
                </a:cxn>
                <a:cxn ang="0">
                  <a:pos x="57" y="67"/>
                </a:cxn>
                <a:cxn ang="0">
                  <a:pos x="51" y="69"/>
                </a:cxn>
                <a:cxn ang="0">
                  <a:pos x="43" y="71"/>
                </a:cxn>
                <a:cxn ang="0">
                  <a:pos x="37" y="73"/>
                </a:cxn>
                <a:cxn ang="0">
                  <a:pos x="37" y="73"/>
                </a:cxn>
                <a:cxn ang="0">
                  <a:pos x="29" y="71"/>
                </a:cxn>
                <a:cxn ang="0">
                  <a:pos x="21" y="69"/>
                </a:cxn>
                <a:cxn ang="0">
                  <a:pos x="15" y="67"/>
                </a:cxn>
                <a:cxn ang="0">
                  <a:pos x="10" y="61"/>
                </a:cxn>
                <a:cxn ang="0">
                  <a:pos x="6" y="57"/>
                </a:cxn>
                <a:cxn ang="0">
                  <a:pos x="2" y="51"/>
                </a:cxn>
                <a:cxn ang="0">
                  <a:pos x="0" y="43"/>
                </a:cxn>
                <a:cxn ang="0">
                  <a:pos x="0" y="35"/>
                </a:cxn>
                <a:cxn ang="0">
                  <a:pos x="0" y="35"/>
                </a:cxn>
                <a:cxn ang="0">
                  <a:pos x="0" y="29"/>
                </a:cxn>
                <a:cxn ang="0">
                  <a:pos x="2" y="22"/>
                </a:cxn>
                <a:cxn ang="0">
                  <a:pos x="6" y="16"/>
                </a:cxn>
                <a:cxn ang="0">
                  <a:pos x="10" y="10"/>
                </a:cxn>
                <a:cxn ang="0">
                  <a:pos x="15" y="6"/>
                </a:cxn>
                <a:cxn ang="0">
                  <a:pos x="21" y="2"/>
                </a:cxn>
                <a:cxn ang="0">
                  <a:pos x="29" y="0"/>
                </a:cxn>
                <a:cxn ang="0">
                  <a:pos x="37" y="0"/>
                </a:cxn>
                <a:cxn ang="0">
                  <a:pos x="37" y="0"/>
                </a:cxn>
                <a:cxn ang="0">
                  <a:pos x="43" y="0"/>
                </a:cxn>
                <a:cxn ang="0">
                  <a:pos x="51" y="2"/>
                </a:cxn>
                <a:cxn ang="0">
                  <a:pos x="57" y="6"/>
                </a:cxn>
                <a:cxn ang="0">
                  <a:pos x="63" y="10"/>
                </a:cxn>
                <a:cxn ang="0">
                  <a:pos x="66" y="16"/>
                </a:cxn>
                <a:cxn ang="0">
                  <a:pos x="70" y="22"/>
                </a:cxn>
                <a:cxn ang="0">
                  <a:pos x="72" y="29"/>
                </a:cxn>
                <a:cxn ang="0">
                  <a:pos x="72" y="35"/>
                </a:cxn>
                <a:cxn ang="0">
                  <a:pos x="72" y="35"/>
                </a:cxn>
              </a:cxnLst>
              <a:rect l="0" t="0" r="r" b="b"/>
              <a:pathLst>
                <a:path w="72" h="73">
                  <a:moveTo>
                    <a:pt x="72" y="35"/>
                  </a:moveTo>
                  <a:lnTo>
                    <a:pt x="72" y="35"/>
                  </a:lnTo>
                  <a:lnTo>
                    <a:pt x="72" y="43"/>
                  </a:lnTo>
                  <a:lnTo>
                    <a:pt x="70" y="51"/>
                  </a:lnTo>
                  <a:lnTo>
                    <a:pt x="66" y="57"/>
                  </a:lnTo>
                  <a:lnTo>
                    <a:pt x="63" y="61"/>
                  </a:lnTo>
                  <a:lnTo>
                    <a:pt x="57" y="67"/>
                  </a:lnTo>
                  <a:lnTo>
                    <a:pt x="51" y="69"/>
                  </a:lnTo>
                  <a:lnTo>
                    <a:pt x="43" y="71"/>
                  </a:lnTo>
                  <a:lnTo>
                    <a:pt x="37" y="73"/>
                  </a:lnTo>
                  <a:lnTo>
                    <a:pt x="37" y="73"/>
                  </a:lnTo>
                  <a:lnTo>
                    <a:pt x="29" y="71"/>
                  </a:lnTo>
                  <a:lnTo>
                    <a:pt x="21" y="69"/>
                  </a:lnTo>
                  <a:lnTo>
                    <a:pt x="15" y="67"/>
                  </a:lnTo>
                  <a:lnTo>
                    <a:pt x="10" y="61"/>
                  </a:lnTo>
                  <a:lnTo>
                    <a:pt x="6" y="57"/>
                  </a:lnTo>
                  <a:lnTo>
                    <a:pt x="2" y="51"/>
                  </a:lnTo>
                  <a:lnTo>
                    <a:pt x="0" y="43"/>
                  </a:lnTo>
                  <a:lnTo>
                    <a:pt x="0" y="35"/>
                  </a:lnTo>
                  <a:lnTo>
                    <a:pt x="0" y="35"/>
                  </a:lnTo>
                  <a:lnTo>
                    <a:pt x="0" y="29"/>
                  </a:lnTo>
                  <a:lnTo>
                    <a:pt x="2" y="22"/>
                  </a:lnTo>
                  <a:lnTo>
                    <a:pt x="6" y="16"/>
                  </a:lnTo>
                  <a:lnTo>
                    <a:pt x="10" y="10"/>
                  </a:lnTo>
                  <a:lnTo>
                    <a:pt x="15" y="6"/>
                  </a:lnTo>
                  <a:lnTo>
                    <a:pt x="21" y="2"/>
                  </a:lnTo>
                  <a:lnTo>
                    <a:pt x="29" y="0"/>
                  </a:lnTo>
                  <a:lnTo>
                    <a:pt x="37" y="0"/>
                  </a:lnTo>
                  <a:lnTo>
                    <a:pt x="37" y="0"/>
                  </a:lnTo>
                  <a:lnTo>
                    <a:pt x="43" y="0"/>
                  </a:lnTo>
                  <a:lnTo>
                    <a:pt x="51" y="2"/>
                  </a:lnTo>
                  <a:lnTo>
                    <a:pt x="57" y="6"/>
                  </a:lnTo>
                  <a:lnTo>
                    <a:pt x="63" y="10"/>
                  </a:lnTo>
                  <a:lnTo>
                    <a:pt x="66" y="16"/>
                  </a:lnTo>
                  <a:lnTo>
                    <a:pt x="70" y="22"/>
                  </a:lnTo>
                  <a:lnTo>
                    <a:pt x="72" y="29"/>
                  </a:lnTo>
                  <a:lnTo>
                    <a:pt x="72" y="35"/>
                  </a:lnTo>
                  <a:lnTo>
                    <a:pt x="72"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4"/>
            <p:cNvSpPr>
              <a:spLocks/>
            </p:cNvSpPr>
            <p:nvPr/>
          </p:nvSpPr>
          <p:spPr bwMode="auto">
            <a:xfrm>
              <a:off x="-592137" y="4144963"/>
              <a:ext cx="119063" cy="119063"/>
            </a:xfrm>
            <a:custGeom>
              <a:avLst/>
              <a:gdLst/>
              <a:ahLst/>
              <a:cxnLst>
                <a:cxn ang="0">
                  <a:pos x="75" y="37"/>
                </a:cxn>
                <a:cxn ang="0">
                  <a:pos x="75" y="37"/>
                </a:cxn>
                <a:cxn ang="0">
                  <a:pos x="75" y="45"/>
                </a:cxn>
                <a:cxn ang="0">
                  <a:pos x="73" y="51"/>
                </a:cxn>
                <a:cxn ang="0">
                  <a:pos x="69" y="57"/>
                </a:cxn>
                <a:cxn ang="0">
                  <a:pos x="65" y="63"/>
                </a:cxn>
                <a:cxn ang="0">
                  <a:pos x="59" y="67"/>
                </a:cxn>
                <a:cxn ang="0">
                  <a:pos x="53" y="71"/>
                </a:cxn>
                <a:cxn ang="0">
                  <a:pos x="45" y="73"/>
                </a:cxn>
                <a:cxn ang="0">
                  <a:pos x="38" y="75"/>
                </a:cxn>
                <a:cxn ang="0">
                  <a:pos x="38" y="75"/>
                </a:cxn>
                <a:cxn ang="0">
                  <a:pos x="32" y="73"/>
                </a:cxn>
                <a:cxn ang="0">
                  <a:pos x="24" y="71"/>
                </a:cxn>
                <a:cxn ang="0">
                  <a:pos x="18" y="67"/>
                </a:cxn>
                <a:cxn ang="0">
                  <a:pos x="12" y="63"/>
                </a:cxn>
                <a:cxn ang="0">
                  <a:pos x="8" y="57"/>
                </a:cxn>
                <a:cxn ang="0">
                  <a:pos x="4" y="51"/>
                </a:cxn>
                <a:cxn ang="0">
                  <a:pos x="2" y="45"/>
                </a:cxn>
                <a:cxn ang="0">
                  <a:pos x="0" y="37"/>
                </a:cxn>
                <a:cxn ang="0">
                  <a:pos x="0" y="37"/>
                </a:cxn>
                <a:cxn ang="0">
                  <a:pos x="2" y="30"/>
                </a:cxn>
                <a:cxn ang="0">
                  <a:pos x="4" y="24"/>
                </a:cxn>
                <a:cxn ang="0">
                  <a:pos x="8" y="18"/>
                </a:cxn>
                <a:cxn ang="0">
                  <a:pos x="12" y="12"/>
                </a:cxn>
                <a:cxn ang="0">
                  <a:pos x="18" y="8"/>
                </a:cxn>
                <a:cxn ang="0">
                  <a:pos x="24" y="4"/>
                </a:cxn>
                <a:cxn ang="0">
                  <a:pos x="32" y="2"/>
                </a:cxn>
                <a:cxn ang="0">
                  <a:pos x="38" y="0"/>
                </a:cxn>
                <a:cxn ang="0">
                  <a:pos x="38" y="0"/>
                </a:cxn>
                <a:cxn ang="0">
                  <a:pos x="45" y="2"/>
                </a:cxn>
                <a:cxn ang="0">
                  <a:pos x="53" y="4"/>
                </a:cxn>
                <a:cxn ang="0">
                  <a:pos x="59" y="8"/>
                </a:cxn>
                <a:cxn ang="0">
                  <a:pos x="65" y="12"/>
                </a:cxn>
                <a:cxn ang="0">
                  <a:pos x="69" y="18"/>
                </a:cxn>
                <a:cxn ang="0">
                  <a:pos x="73" y="24"/>
                </a:cxn>
                <a:cxn ang="0">
                  <a:pos x="75" y="30"/>
                </a:cxn>
                <a:cxn ang="0">
                  <a:pos x="75" y="37"/>
                </a:cxn>
                <a:cxn ang="0">
                  <a:pos x="75" y="37"/>
                </a:cxn>
              </a:cxnLst>
              <a:rect l="0" t="0" r="r" b="b"/>
              <a:pathLst>
                <a:path w="75" h="75">
                  <a:moveTo>
                    <a:pt x="75" y="37"/>
                  </a:moveTo>
                  <a:lnTo>
                    <a:pt x="75" y="37"/>
                  </a:lnTo>
                  <a:lnTo>
                    <a:pt x="75" y="45"/>
                  </a:lnTo>
                  <a:lnTo>
                    <a:pt x="73" y="51"/>
                  </a:lnTo>
                  <a:lnTo>
                    <a:pt x="69" y="57"/>
                  </a:lnTo>
                  <a:lnTo>
                    <a:pt x="65" y="63"/>
                  </a:lnTo>
                  <a:lnTo>
                    <a:pt x="59" y="67"/>
                  </a:lnTo>
                  <a:lnTo>
                    <a:pt x="53" y="71"/>
                  </a:lnTo>
                  <a:lnTo>
                    <a:pt x="45" y="73"/>
                  </a:lnTo>
                  <a:lnTo>
                    <a:pt x="38" y="75"/>
                  </a:lnTo>
                  <a:lnTo>
                    <a:pt x="38" y="75"/>
                  </a:lnTo>
                  <a:lnTo>
                    <a:pt x="32" y="73"/>
                  </a:lnTo>
                  <a:lnTo>
                    <a:pt x="24" y="71"/>
                  </a:lnTo>
                  <a:lnTo>
                    <a:pt x="18" y="67"/>
                  </a:lnTo>
                  <a:lnTo>
                    <a:pt x="12" y="63"/>
                  </a:lnTo>
                  <a:lnTo>
                    <a:pt x="8" y="57"/>
                  </a:lnTo>
                  <a:lnTo>
                    <a:pt x="4" y="51"/>
                  </a:lnTo>
                  <a:lnTo>
                    <a:pt x="2" y="45"/>
                  </a:lnTo>
                  <a:lnTo>
                    <a:pt x="0" y="37"/>
                  </a:lnTo>
                  <a:lnTo>
                    <a:pt x="0" y="37"/>
                  </a:lnTo>
                  <a:lnTo>
                    <a:pt x="2" y="30"/>
                  </a:lnTo>
                  <a:lnTo>
                    <a:pt x="4" y="24"/>
                  </a:lnTo>
                  <a:lnTo>
                    <a:pt x="8" y="18"/>
                  </a:lnTo>
                  <a:lnTo>
                    <a:pt x="12" y="12"/>
                  </a:lnTo>
                  <a:lnTo>
                    <a:pt x="18" y="8"/>
                  </a:lnTo>
                  <a:lnTo>
                    <a:pt x="24" y="4"/>
                  </a:lnTo>
                  <a:lnTo>
                    <a:pt x="32" y="2"/>
                  </a:lnTo>
                  <a:lnTo>
                    <a:pt x="38" y="0"/>
                  </a:lnTo>
                  <a:lnTo>
                    <a:pt x="38" y="0"/>
                  </a:lnTo>
                  <a:lnTo>
                    <a:pt x="45" y="2"/>
                  </a:lnTo>
                  <a:lnTo>
                    <a:pt x="53" y="4"/>
                  </a:lnTo>
                  <a:lnTo>
                    <a:pt x="59" y="8"/>
                  </a:lnTo>
                  <a:lnTo>
                    <a:pt x="65" y="12"/>
                  </a:lnTo>
                  <a:lnTo>
                    <a:pt x="69" y="18"/>
                  </a:lnTo>
                  <a:lnTo>
                    <a:pt x="73" y="24"/>
                  </a:lnTo>
                  <a:lnTo>
                    <a:pt x="75" y="30"/>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5"/>
            <p:cNvSpPr>
              <a:spLocks/>
            </p:cNvSpPr>
            <p:nvPr/>
          </p:nvSpPr>
          <p:spPr bwMode="auto">
            <a:xfrm>
              <a:off x="-592137" y="4027488"/>
              <a:ext cx="119063" cy="117475"/>
            </a:xfrm>
            <a:custGeom>
              <a:avLst/>
              <a:gdLst/>
              <a:ahLst/>
              <a:cxnLst>
                <a:cxn ang="0">
                  <a:pos x="75" y="37"/>
                </a:cxn>
                <a:cxn ang="0">
                  <a:pos x="75" y="37"/>
                </a:cxn>
                <a:cxn ang="0">
                  <a:pos x="75" y="45"/>
                </a:cxn>
                <a:cxn ang="0">
                  <a:pos x="73" y="51"/>
                </a:cxn>
                <a:cxn ang="0">
                  <a:pos x="69" y="57"/>
                </a:cxn>
                <a:cxn ang="0">
                  <a:pos x="65" y="62"/>
                </a:cxn>
                <a:cxn ang="0">
                  <a:pos x="59" y="66"/>
                </a:cxn>
                <a:cxn ang="0">
                  <a:pos x="53" y="70"/>
                </a:cxn>
                <a:cxn ang="0">
                  <a:pos x="45" y="72"/>
                </a:cxn>
                <a:cxn ang="0">
                  <a:pos x="38" y="74"/>
                </a:cxn>
                <a:cxn ang="0">
                  <a:pos x="38" y="74"/>
                </a:cxn>
                <a:cxn ang="0">
                  <a:pos x="32" y="72"/>
                </a:cxn>
                <a:cxn ang="0">
                  <a:pos x="24" y="70"/>
                </a:cxn>
                <a:cxn ang="0">
                  <a:pos x="18" y="66"/>
                </a:cxn>
                <a:cxn ang="0">
                  <a:pos x="12" y="62"/>
                </a:cxn>
                <a:cxn ang="0">
                  <a:pos x="8" y="57"/>
                </a:cxn>
                <a:cxn ang="0">
                  <a:pos x="4" y="51"/>
                </a:cxn>
                <a:cxn ang="0">
                  <a:pos x="2" y="45"/>
                </a:cxn>
                <a:cxn ang="0">
                  <a:pos x="0" y="37"/>
                </a:cxn>
                <a:cxn ang="0">
                  <a:pos x="0" y="37"/>
                </a:cxn>
                <a:cxn ang="0">
                  <a:pos x="2" y="29"/>
                </a:cxn>
                <a:cxn ang="0">
                  <a:pos x="4" y="23"/>
                </a:cxn>
                <a:cxn ang="0">
                  <a:pos x="8" y="17"/>
                </a:cxn>
                <a:cxn ang="0">
                  <a:pos x="12" y="11"/>
                </a:cxn>
                <a:cxn ang="0">
                  <a:pos x="18" y="8"/>
                </a:cxn>
                <a:cxn ang="0">
                  <a:pos x="24" y="4"/>
                </a:cxn>
                <a:cxn ang="0">
                  <a:pos x="32" y="2"/>
                </a:cxn>
                <a:cxn ang="0">
                  <a:pos x="38" y="0"/>
                </a:cxn>
                <a:cxn ang="0">
                  <a:pos x="38" y="0"/>
                </a:cxn>
                <a:cxn ang="0">
                  <a:pos x="45" y="2"/>
                </a:cxn>
                <a:cxn ang="0">
                  <a:pos x="53" y="4"/>
                </a:cxn>
                <a:cxn ang="0">
                  <a:pos x="59" y="8"/>
                </a:cxn>
                <a:cxn ang="0">
                  <a:pos x="65" y="11"/>
                </a:cxn>
                <a:cxn ang="0">
                  <a:pos x="69" y="17"/>
                </a:cxn>
                <a:cxn ang="0">
                  <a:pos x="73" y="23"/>
                </a:cxn>
                <a:cxn ang="0">
                  <a:pos x="75" y="29"/>
                </a:cxn>
                <a:cxn ang="0">
                  <a:pos x="75" y="37"/>
                </a:cxn>
                <a:cxn ang="0">
                  <a:pos x="75" y="37"/>
                </a:cxn>
              </a:cxnLst>
              <a:rect l="0" t="0" r="r" b="b"/>
              <a:pathLst>
                <a:path w="75" h="74">
                  <a:moveTo>
                    <a:pt x="75" y="37"/>
                  </a:moveTo>
                  <a:lnTo>
                    <a:pt x="75" y="37"/>
                  </a:lnTo>
                  <a:lnTo>
                    <a:pt x="75" y="45"/>
                  </a:lnTo>
                  <a:lnTo>
                    <a:pt x="73" y="51"/>
                  </a:lnTo>
                  <a:lnTo>
                    <a:pt x="69" y="57"/>
                  </a:lnTo>
                  <a:lnTo>
                    <a:pt x="65" y="62"/>
                  </a:lnTo>
                  <a:lnTo>
                    <a:pt x="59" y="66"/>
                  </a:lnTo>
                  <a:lnTo>
                    <a:pt x="53" y="70"/>
                  </a:lnTo>
                  <a:lnTo>
                    <a:pt x="45" y="72"/>
                  </a:lnTo>
                  <a:lnTo>
                    <a:pt x="38" y="74"/>
                  </a:lnTo>
                  <a:lnTo>
                    <a:pt x="38" y="74"/>
                  </a:lnTo>
                  <a:lnTo>
                    <a:pt x="32" y="72"/>
                  </a:lnTo>
                  <a:lnTo>
                    <a:pt x="24" y="70"/>
                  </a:lnTo>
                  <a:lnTo>
                    <a:pt x="18" y="66"/>
                  </a:lnTo>
                  <a:lnTo>
                    <a:pt x="12" y="62"/>
                  </a:lnTo>
                  <a:lnTo>
                    <a:pt x="8" y="57"/>
                  </a:lnTo>
                  <a:lnTo>
                    <a:pt x="4" y="51"/>
                  </a:lnTo>
                  <a:lnTo>
                    <a:pt x="2" y="45"/>
                  </a:lnTo>
                  <a:lnTo>
                    <a:pt x="0" y="37"/>
                  </a:lnTo>
                  <a:lnTo>
                    <a:pt x="0" y="37"/>
                  </a:lnTo>
                  <a:lnTo>
                    <a:pt x="2" y="29"/>
                  </a:lnTo>
                  <a:lnTo>
                    <a:pt x="4" y="23"/>
                  </a:lnTo>
                  <a:lnTo>
                    <a:pt x="8" y="17"/>
                  </a:lnTo>
                  <a:lnTo>
                    <a:pt x="12" y="11"/>
                  </a:lnTo>
                  <a:lnTo>
                    <a:pt x="18" y="8"/>
                  </a:lnTo>
                  <a:lnTo>
                    <a:pt x="24" y="4"/>
                  </a:lnTo>
                  <a:lnTo>
                    <a:pt x="32" y="2"/>
                  </a:lnTo>
                  <a:lnTo>
                    <a:pt x="38" y="0"/>
                  </a:lnTo>
                  <a:lnTo>
                    <a:pt x="38" y="0"/>
                  </a:lnTo>
                  <a:lnTo>
                    <a:pt x="45" y="2"/>
                  </a:lnTo>
                  <a:lnTo>
                    <a:pt x="53" y="4"/>
                  </a:lnTo>
                  <a:lnTo>
                    <a:pt x="59" y="8"/>
                  </a:lnTo>
                  <a:lnTo>
                    <a:pt x="65" y="11"/>
                  </a:lnTo>
                  <a:lnTo>
                    <a:pt x="69" y="17"/>
                  </a:lnTo>
                  <a:lnTo>
                    <a:pt x="73" y="23"/>
                  </a:lnTo>
                  <a:lnTo>
                    <a:pt x="75" y="29"/>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592137" y="3911600"/>
              <a:ext cx="119063" cy="115888"/>
            </a:xfrm>
            <a:custGeom>
              <a:avLst/>
              <a:gdLst/>
              <a:ahLst/>
              <a:cxnLst>
                <a:cxn ang="0">
                  <a:pos x="75" y="35"/>
                </a:cxn>
                <a:cxn ang="0">
                  <a:pos x="75" y="35"/>
                </a:cxn>
                <a:cxn ang="0">
                  <a:pos x="75" y="43"/>
                </a:cxn>
                <a:cxn ang="0">
                  <a:pos x="73" y="49"/>
                </a:cxn>
                <a:cxn ang="0">
                  <a:pos x="69" y="57"/>
                </a:cxn>
                <a:cxn ang="0">
                  <a:pos x="65" y="61"/>
                </a:cxn>
                <a:cxn ang="0">
                  <a:pos x="59" y="67"/>
                </a:cxn>
                <a:cxn ang="0">
                  <a:pos x="53" y="69"/>
                </a:cxn>
                <a:cxn ang="0">
                  <a:pos x="45" y="71"/>
                </a:cxn>
                <a:cxn ang="0">
                  <a:pos x="38" y="73"/>
                </a:cxn>
                <a:cxn ang="0">
                  <a:pos x="38" y="73"/>
                </a:cxn>
                <a:cxn ang="0">
                  <a:pos x="32" y="71"/>
                </a:cxn>
                <a:cxn ang="0">
                  <a:pos x="24" y="69"/>
                </a:cxn>
                <a:cxn ang="0">
                  <a:pos x="18" y="67"/>
                </a:cxn>
                <a:cxn ang="0">
                  <a:pos x="12" y="61"/>
                </a:cxn>
                <a:cxn ang="0">
                  <a:pos x="8" y="57"/>
                </a:cxn>
                <a:cxn ang="0">
                  <a:pos x="4" y="49"/>
                </a:cxn>
                <a:cxn ang="0">
                  <a:pos x="2" y="43"/>
                </a:cxn>
                <a:cxn ang="0">
                  <a:pos x="0" y="35"/>
                </a:cxn>
                <a:cxn ang="0">
                  <a:pos x="0" y="35"/>
                </a:cxn>
                <a:cxn ang="0">
                  <a:pos x="2" y="28"/>
                </a:cxn>
                <a:cxn ang="0">
                  <a:pos x="4" y="22"/>
                </a:cxn>
                <a:cxn ang="0">
                  <a:pos x="8" y="16"/>
                </a:cxn>
                <a:cxn ang="0">
                  <a:pos x="12" y="10"/>
                </a:cxn>
                <a:cxn ang="0">
                  <a:pos x="18" y="6"/>
                </a:cxn>
                <a:cxn ang="0">
                  <a:pos x="24" y="2"/>
                </a:cxn>
                <a:cxn ang="0">
                  <a:pos x="32" y="0"/>
                </a:cxn>
                <a:cxn ang="0">
                  <a:pos x="38" y="0"/>
                </a:cxn>
                <a:cxn ang="0">
                  <a:pos x="38" y="0"/>
                </a:cxn>
                <a:cxn ang="0">
                  <a:pos x="45" y="0"/>
                </a:cxn>
                <a:cxn ang="0">
                  <a:pos x="53" y="2"/>
                </a:cxn>
                <a:cxn ang="0">
                  <a:pos x="59" y="6"/>
                </a:cxn>
                <a:cxn ang="0">
                  <a:pos x="65" y="10"/>
                </a:cxn>
                <a:cxn ang="0">
                  <a:pos x="69" y="16"/>
                </a:cxn>
                <a:cxn ang="0">
                  <a:pos x="73" y="22"/>
                </a:cxn>
                <a:cxn ang="0">
                  <a:pos x="75" y="28"/>
                </a:cxn>
                <a:cxn ang="0">
                  <a:pos x="75" y="35"/>
                </a:cxn>
                <a:cxn ang="0">
                  <a:pos x="75" y="35"/>
                </a:cxn>
              </a:cxnLst>
              <a:rect l="0" t="0" r="r" b="b"/>
              <a:pathLst>
                <a:path w="75" h="73">
                  <a:moveTo>
                    <a:pt x="75" y="35"/>
                  </a:moveTo>
                  <a:lnTo>
                    <a:pt x="75" y="35"/>
                  </a:lnTo>
                  <a:lnTo>
                    <a:pt x="75" y="43"/>
                  </a:lnTo>
                  <a:lnTo>
                    <a:pt x="73" y="49"/>
                  </a:lnTo>
                  <a:lnTo>
                    <a:pt x="69" y="57"/>
                  </a:lnTo>
                  <a:lnTo>
                    <a:pt x="65" y="61"/>
                  </a:lnTo>
                  <a:lnTo>
                    <a:pt x="59" y="67"/>
                  </a:lnTo>
                  <a:lnTo>
                    <a:pt x="53" y="69"/>
                  </a:lnTo>
                  <a:lnTo>
                    <a:pt x="45" y="71"/>
                  </a:lnTo>
                  <a:lnTo>
                    <a:pt x="38" y="73"/>
                  </a:lnTo>
                  <a:lnTo>
                    <a:pt x="38" y="73"/>
                  </a:lnTo>
                  <a:lnTo>
                    <a:pt x="32" y="71"/>
                  </a:lnTo>
                  <a:lnTo>
                    <a:pt x="24" y="69"/>
                  </a:lnTo>
                  <a:lnTo>
                    <a:pt x="18" y="67"/>
                  </a:lnTo>
                  <a:lnTo>
                    <a:pt x="12" y="61"/>
                  </a:lnTo>
                  <a:lnTo>
                    <a:pt x="8" y="57"/>
                  </a:lnTo>
                  <a:lnTo>
                    <a:pt x="4" y="49"/>
                  </a:lnTo>
                  <a:lnTo>
                    <a:pt x="2" y="43"/>
                  </a:lnTo>
                  <a:lnTo>
                    <a:pt x="0" y="35"/>
                  </a:lnTo>
                  <a:lnTo>
                    <a:pt x="0" y="35"/>
                  </a:lnTo>
                  <a:lnTo>
                    <a:pt x="2" y="28"/>
                  </a:lnTo>
                  <a:lnTo>
                    <a:pt x="4" y="22"/>
                  </a:lnTo>
                  <a:lnTo>
                    <a:pt x="8" y="16"/>
                  </a:lnTo>
                  <a:lnTo>
                    <a:pt x="12" y="10"/>
                  </a:lnTo>
                  <a:lnTo>
                    <a:pt x="18" y="6"/>
                  </a:lnTo>
                  <a:lnTo>
                    <a:pt x="24" y="2"/>
                  </a:lnTo>
                  <a:lnTo>
                    <a:pt x="32" y="0"/>
                  </a:lnTo>
                  <a:lnTo>
                    <a:pt x="38" y="0"/>
                  </a:lnTo>
                  <a:lnTo>
                    <a:pt x="38" y="0"/>
                  </a:lnTo>
                  <a:lnTo>
                    <a:pt x="45" y="0"/>
                  </a:lnTo>
                  <a:lnTo>
                    <a:pt x="53" y="2"/>
                  </a:lnTo>
                  <a:lnTo>
                    <a:pt x="59" y="6"/>
                  </a:lnTo>
                  <a:lnTo>
                    <a:pt x="65" y="10"/>
                  </a:lnTo>
                  <a:lnTo>
                    <a:pt x="69" y="16"/>
                  </a:lnTo>
                  <a:lnTo>
                    <a:pt x="73" y="22"/>
                  </a:lnTo>
                  <a:lnTo>
                    <a:pt x="75" y="28"/>
                  </a:lnTo>
                  <a:lnTo>
                    <a:pt x="75" y="35"/>
                  </a:lnTo>
                  <a:lnTo>
                    <a:pt x="75"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7"/>
            <p:cNvSpPr>
              <a:spLocks/>
            </p:cNvSpPr>
            <p:nvPr/>
          </p:nvSpPr>
          <p:spPr bwMode="auto">
            <a:xfrm>
              <a:off x="-473075" y="4144963"/>
              <a:ext cx="117475" cy="119063"/>
            </a:xfrm>
            <a:custGeom>
              <a:avLst/>
              <a:gdLst/>
              <a:ahLst/>
              <a:cxnLst>
                <a:cxn ang="0">
                  <a:pos x="74" y="37"/>
                </a:cxn>
                <a:cxn ang="0">
                  <a:pos x="74" y="37"/>
                </a:cxn>
                <a:cxn ang="0">
                  <a:pos x="74" y="45"/>
                </a:cxn>
                <a:cxn ang="0">
                  <a:pos x="72" y="51"/>
                </a:cxn>
                <a:cxn ang="0">
                  <a:pos x="69" y="57"/>
                </a:cxn>
                <a:cxn ang="0">
                  <a:pos x="65" y="63"/>
                </a:cxn>
                <a:cxn ang="0">
                  <a:pos x="59" y="67"/>
                </a:cxn>
                <a:cxn ang="0">
                  <a:pos x="53" y="71"/>
                </a:cxn>
                <a:cxn ang="0">
                  <a:pos x="45" y="73"/>
                </a:cxn>
                <a:cxn ang="0">
                  <a:pos x="37" y="75"/>
                </a:cxn>
                <a:cxn ang="0">
                  <a:pos x="37" y="75"/>
                </a:cxn>
                <a:cxn ang="0">
                  <a:pos x="31" y="73"/>
                </a:cxn>
                <a:cxn ang="0">
                  <a:pos x="23" y="71"/>
                </a:cxn>
                <a:cxn ang="0">
                  <a:pos x="18" y="67"/>
                </a:cxn>
                <a:cxn ang="0">
                  <a:pos x="12" y="63"/>
                </a:cxn>
                <a:cxn ang="0">
                  <a:pos x="8" y="57"/>
                </a:cxn>
                <a:cxn ang="0">
                  <a:pos x="4" y="51"/>
                </a:cxn>
                <a:cxn ang="0">
                  <a:pos x="2" y="45"/>
                </a:cxn>
                <a:cxn ang="0">
                  <a:pos x="0" y="37"/>
                </a:cxn>
                <a:cxn ang="0">
                  <a:pos x="0" y="37"/>
                </a:cxn>
                <a:cxn ang="0">
                  <a:pos x="2" y="30"/>
                </a:cxn>
                <a:cxn ang="0">
                  <a:pos x="4" y="24"/>
                </a:cxn>
                <a:cxn ang="0">
                  <a:pos x="8" y="18"/>
                </a:cxn>
                <a:cxn ang="0">
                  <a:pos x="12" y="12"/>
                </a:cxn>
                <a:cxn ang="0">
                  <a:pos x="18" y="8"/>
                </a:cxn>
                <a:cxn ang="0">
                  <a:pos x="23" y="4"/>
                </a:cxn>
                <a:cxn ang="0">
                  <a:pos x="31" y="2"/>
                </a:cxn>
                <a:cxn ang="0">
                  <a:pos x="37" y="0"/>
                </a:cxn>
                <a:cxn ang="0">
                  <a:pos x="37" y="0"/>
                </a:cxn>
                <a:cxn ang="0">
                  <a:pos x="45" y="2"/>
                </a:cxn>
                <a:cxn ang="0">
                  <a:pos x="53" y="4"/>
                </a:cxn>
                <a:cxn ang="0">
                  <a:pos x="59" y="8"/>
                </a:cxn>
                <a:cxn ang="0">
                  <a:pos x="65" y="12"/>
                </a:cxn>
                <a:cxn ang="0">
                  <a:pos x="69" y="18"/>
                </a:cxn>
                <a:cxn ang="0">
                  <a:pos x="72" y="24"/>
                </a:cxn>
                <a:cxn ang="0">
                  <a:pos x="74" y="30"/>
                </a:cxn>
                <a:cxn ang="0">
                  <a:pos x="74" y="37"/>
                </a:cxn>
                <a:cxn ang="0">
                  <a:pos x="74" y="37"/>
                </a:cxn>
              </a:cxnLst>
              <a:rect l="0" t="0" r="r" b="b"/>
              <a:pathLst>
                <a:path w="74" h="75">
                  <a:moveTo>
                    <a:pt x="74" y="37"/>
                  </a:moveTo>
                  <a:lnTo>
                    <a:pt x="74" y="37"/>
                  </a:lnTo>
                  <a:lnTo>
                    <a:pt x="74" y="45"/>
                  </a:lnTo>
                  <a:lnTo>
                    <a:pt x="72" y="51"/>
                  </a:lnTo>
                  <a:lnTo>
                    <a:pt x="69" y="57"/>
                  </a:lnTo>
                  <a:lnTo>
                    <a:pt x="65" y="63"/>
                  </a:lnTo>
                  <a:lnTo>
                    <a:pt x="59" y="67"/>
                  </a:lnTo>
                  <a:lnTo>
                    <a:pt x="53" y="71"/>
                  </a:lnTo>
                  <a:lnTo>
                    <a:pt x="45" y="73"/>
                  </a:lnTo>
                  <a:lnTo>
                    <a:pt x="37" y="75"/>
                  </a:lnTo>
                  <a:lnTo>
                    <a:pt x="37" y="75"/>
                  </a:lnTo>
                  <a:lnTo>
                    <a:pt x="31" y="73"/>
                  </a:lnTo>
                  <a:lnTo>
                    <a:pt x="23" y="71"/>
                  </a:lnTo>
                  <a:lnTo>
                    <a:pt x="18" y="67"/>
                  </a:lnTo>
                  <a:lnTo>
                    <a:pt x="12" y="63"/>
                  </a:lnTo>
                  <a:lnTo>
                    <a:pt x="8" y="57"/>
                  </a:lnTo>
                  <a:lnTo>
                    <a:pt x="4" y="51"/>
                  </a:lnTo>
                  <a:lnTo>
                    <a:pt x="2" y="45"/>
                  </a:lnTo>
                  <a:lnTo>
                    <a:pt x="0" y="37"/>
                  </a:lnTo>
                  <a:lnTo>
                    <a:pt x="0" y="37"/>
                  </a:lnTo>
                  <a:lnTo>
                    <a:pt x="2" y="30"/>
                  </a:lnTo>
                  <a:lnTo>
                    <a:pt x="4" y="24"/>
                  </a:lnTo>
                  <a:lnTo>
                    <a:pt x="8" y="18"/>
                  </a:lnTo>
                  <a:lnTo>
                    <a:pt x="12" y="12"/>
                  </a:lnTo>
                  <a:lnTo>
                    <a:pt x="18" y="8"/>
                  </a:lnTo>
                  <a:lnTo>
                    <a:pt x="23" y="4"/>
                  </a:lnTo>
                  <a:lnTo>
                    <a:pt x="31" y="2"/>
                  </a:lnTo>
                  <a:lnTo>
                    <a:pt x="37" y="0"/>
                  </a:lnTo>
                  <a:lnTo>
                    <a:pt x="37" y="0"/>
                  </a:lnTo>
                  <a:lnTo>
                    <a:pt x="45" y="2"/>
                  </a:lnTo>
                  <a:lnTo>
                    <a:pt x="53" y="4"/>
                  </a:lnTo>
                  <a:lnTo>
                    <a:pt x="59" y="8"/>
                  </a:lnTo>
                  <a:lnTo>
                    <a:pt x="65" y="12"/>
                  </a:lnTo>
                  <a:lnTo>
                    <a:pt x="69" y="18"/>
                  </a:lnTo>
                  <a:lnTo>
                    <a:pt x="72" y="24"/>
                  </a:lnTo>
                  <a:lnTo>
                    <a:pt x="74" y="30"/>
                  </a:lnTo>
                  <a:lnTo>
                    <a:pt x="74" y="37"/>
                  </a:lnTo>
                  <a:lnTo>
                    <a:pt x="74"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473075" y="4027488"/>
              <a:ext cx="117475" cy="117475"/>
            </a:xfrm>
            <a:custGeom>
              <a:avLst/>
              <a:gdLst/>
              <a:ahLst/>
              <a:cxnLst>
                <a:cxn ang="0">
                  <a:pos x="74" y="37"/>
                </a:cxn>
                <a:cxn ang="0">
                  <a:pos x="74" y="37"/>
                </a:cxn>
                <a:cxn ang="0">
                  <a:pos x="74" y="45"/>
                </a:cxn>
                <a:cxn ang="0">
                  <a:pos x="72" y="51"/>
                </a:cxn>
                <a:cxn ang="0">
                  <a:pos x="69" y="57"/>
                </a:cxn>
                <a:cxn ang="0">
                  <a:pos x="65" y="62"/>
                </a:cxn>
                <a:cxn ang="0">
                  <a:pos x="59" y="66"/>
                </a:cxn>
                <a:cxn ang="0">
                  <a:pos x="53" y="70"/>
                </a:cxn>
                <a:cxn ang="0">
                  <a:pos x="45" y="72"/>
                </a:cxn>
                <a:cxn ang="0">
                  <a:pos x="37" y="74"/>
                </a:cxn>
                <a:cxn ang="0">
                  <a:pos x="37" y="74"/>
                </a:cxn>
                <a:cxn ang="0">
                  <a:pos x="31" y="72"/>
                </a:cxn>
                <a:cxn ang="0">
                  <a:pos x="23" y="70"/>
                </a:cxn>
                <a:cxn ang="0">
                  <a:pos x="18" y="66"/>
                </a:cxn>
                <a:cxn ang="0">
                  <a:pos x="12" y="62"/>
                </a:cxn>
                <a:cxn ang="0">
                  <a:pos x="8" y="57"/>
                </a:cxn>
                <a:cxn ang="0">
                  <a:pos x="4" y="51"/>
                </a:cxn>
                <a:cxn ang="0">
                  <a:pos x="2" y="45"/>
                </a:cxn>
                <a:cxn ang="0">
                  <a:pos x="0" y="37"/>
                </a:cxn>
                <a:cxn ang="0">
                  <a:pos x="0" y="37"/>
                </a:cxn>
                <a:cxn ang="0">
                  <a:pos x="2" y="29"/>
                </a:cxn>
                <a:cxn ang="0">
                  <a:pos x="4" y="23"/>
                </a:cxn>
                <a:cxn ang="0">
                  <a:pos x="8" y="17"/>
                </a:cxn>
                <a:cxn ang="0">
                  <a:pos x="12" y="11"/>
                </a:cxn>
                <a:cxn ang="0">
                  <a:pos x="18" y="8"/>
                </a:cxn>
                <a:cxn ang="0">
                  <a:pos x="23" y="4"/>
                </a:cxn>
                <a:cxn ang="0">
                  <a:pos x="31" y="2"/>
                </a:cxn>
                <a:cxn ang="0">
                  <a:pos x="37" y="0"/>
                </a:cxn>
                <a:cxn ang="0">
                  <a:pos x="37" y="0"/>
                </a:cxn>
                <a:cxn ang="0">
                  <a:pos x="45" y="2"/>
                </a:cxn>
                <a:cxn ang="0">
                  <a:pos x="53" y="4"/>
                </a:cxn>
                <a:cxn ang="0">
                  <a:pos x="59" y="8"/>
                </a:cxn>
                <a:cxn ang="0">
                  <a:pos x="65" y="11"/>
                </a:cxn>
                <a:cxn ang="0">
                  <a:pos x="69" y="17"/>
                </a:cxn>
                <a:cxn ang="0">
                  <a:pos x="72" y="23"/>
                </a:cxn>
                <a:cxn ang="0">
                  <a:pos x="74" y="29"/>
                </a:cxn>
                <a:cxn ang="0">
                  <a:pos x="74" y="37"/>
                </a:cxn>
                <a:cxn ang="0">
                  <a:pos x="74" y="37"/>
                </a:cxn>
              </a:cxnLst>
              <a:rect l="0" t="0" r="r" b="b"/>
              <a:pathLst>
                <a:path w="74" h="74">
                  <a:moveTo>
                    <a:pt x="74" y="37"/>
                  </a:moveTo>
                  <a:lnTo>
                    <a:pt x="74" y="37"/>
                  </a:lnTo>
                  <a:lnTo>
                    <a:pt x="74" y="45"/>
                  </a:lnTo>
                  <a:lnTo>
                    <a:pt x="72" y="51"/>
                  </a:lnTo>
                  <a:lnTo>
                    <a:pt x="69" y="57"/>
                  </a:lnTo>
                  <a:lnTo>
                    <a:pt x="65" y="62"/>
                  </a:lnTo>
                  <a:lnTo>
                    <a:pt x="59" y="66"/>
                  </a:lnTo>
                  <a:lnTo>
                    <a:pt x="53" y="70"/>
                  </a:lnTo>
                  <a:lnTo>
                    <a:pt x="45" y="72"/>
                  </a:lnTo>
                  <a:lnTo>
                    <a:pt x="37" y="74"/>
                  </a:lnTo>
                  <a:lnTo>
                    <a:pt x="37" y="74"/>
                  </a:lnTo>
                  <a:lnTo>
                    <a:pt x="31" y="72"/>
                  </a:lnTo>
                  <a:lnTo>
                    <a:pt x="23" y="70"/>
                  </a:lnTo>
                  <a:lnTo>
                    <a:pt x="18" y="66"/>
                  </a:lnTo>
                  <a:lnTo>
                    <a:pt x="12" y="62"/>
                  </a:lnTo>
                  <a:lnTo>
                    <a:pt x="8" y="57"/>
                  </a:lnTo>
                  <a:lnTo>
                    <a:pt x="4" y="51"/>
                  </a:lnTo>
                  <a:lnTo>
                    <a:pt x="2" y="45"/>
                  </a:lnTo>
                  <a:lnTo>
                    <a:pt x="0" y="37"/>
                  </a:lnTo>
                  <a:lnTo>
                    <a:pt x="0" y="37"/>
                  </a:lnTo>
                  <a:lnTo>
                    <a:pt x="2" y="29"/>
                  </a:lnTo>
                  <a:lnTo>
                    <a:pt x="4" y="23"/>
                  </a:lnTo>
                  <a:lnTo>
                    <a:pt x="8" y="17"/>
                  </a:lnTo>
                  <a:lnTo>
                    <a:pt x="12" y="11"/>
                  </a:lnTo>
                  <a:lnTo>
                    <a:pt x="18" y="8"/>
                  </a:lnTo>
                  <a:lnTo>
                    <a:pt x="23" y="4"/>
                  </a:lnTo>
                  <a:lnTo>
                    <a:pt x="31" y="2"/>
                  </a:lnTo>
                  <a:lnTo>
                    <a:pt x="37" y="0"/>
                  </a:lnTo>
                  <a:lnTo>
                    <a:pt x="37" y="0"/>
                  </a:lnTo>
                  <a:lnTo>
                    <a:pt x="45" y="2"/>
                  </a:lnTo>
                  <a:lnTo>
                    <a:pt x="53" y="4"/>
                  </a:lnTo>
                  <a:lnTo>
                    <a:pt x="59" y="8"/>
                  </a:lnTo>
                  <a:lnTo>
                    <a:pt x="65" y="11"/>
                  </a:lnTo>
                  <a:lnTo>
                    <a:pt x="69" y="17"/>
                  </a:lnTo>
                  <a:lnTo>
                    <a:pt x="72" y="23"/>
                  </a:lnTo>
                  <a:lnTo>
                    <a:pt x="74" y="29"/>
                  </a:lnTo>
                  <a:lnTo>
                    <a:pt x="74" y="37"/>
                  </a:lnTo>
                  <a:lnTo>
                    <a:pt x="74"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9"/>
            <p:cNvSpPr>
              <a:spLocks/>
            </p:cNvSpPr>
            <p:nvPr/>
          </p:nvSpPr>
          <p:spPr bwMode="auto">
            <a:xfrm>
              <a:off x="-473075" y="3911600"/>
              <a:ext cx="117475" cy="115888"/>
            </a:xfrm>
            <a:custGeom>
              <a:avLst/>
              <a:gdLst/>
              <a:ahLst/>
              <a:cxnLst>
                <a:cxn ang="0">
                  <a:pos x="74" y="35"/>
                </a:cxn>
                <a:cxn ang="0">
                  <a:pos x="74" y="35"/>
                </a:cxn>
                <a:cxn ang="0">
                  <a:pos x="74" y="43"/>
                </a:cxn>
                <a:cxn ang="0">
                  <a:pos x="72" y="49"/>
                </a:cxn>
                <a:cxn ang="0">
                  <a:pos x="69" y="57"/>
                </a:cxn>
                <a:cxn ang="0">
                  <a:pos x="65" y="61"/>
                </a:cxn>
                <a:cxn ang="0">
                  <a:pos x="59" y="67"/>
                </a:cxn>
                <a:cxn ang="0">
                  <a:pos x="53" y="69"/>
                </a:cxn>
                <a:cxn ang="0">
                  <a:pos x="45" y="71"/>
                </a:cxn>
                <a:cxn ang="0">
                  <a:pos x="37" y="73"/>
                </a:cxn>
                <a:cxn ang="0">
                  <a:pos x="37" y="73"/>
                </a:cxn>
                <a:cxn ang="0">
                  <a:pos x="31" y="71"/>
                </a:cxn>
                <a:cxn ang="0">
                  <a:pos x="23" y="69"/>
                </a:cxn>
                <a:cxn ang="0">
                  <a:pos x="18" y="67"/>
                </a:cxn>
                <a:cxn ang="0">
                  <a:pos x="12" y="61"/>
                </a:cxn>
                <a:cxn ang="0">
                  <a:pos x="8" y="57"/>
                </a:cxn>
                <a:cxn ang="0">
                  <a:pos x="4" y="49"/>
                </a:cxn>
                <a:cxn ang="0">
                  <a:pos x="2" y="43"/>
                </a:cxn>
                <a:cxn ang="0">
                  <a:pos x="0" y="35"/>
                </a:cxn>
                <a:cxn ang="0">
                  <a:pos x="0" y="35"/>
                </a:cxn>
                <a:cxn ang="0">
                  <a:pos x="2" y="28"/>
                </a:cxn>
                <a:cxn ang="0">
                  <a:pos x="4" y="22"/>
                </a:cxn>
                <a:cxn ang="0">
                  <a:pos x="8" y="16"/>
                </a:cxn>
                <a:cxn ang="0">
                  <a:pos x="12" y="10"/>
                </a:cxn>
                <a:cxn ang="0">
                  <a:pos x="18" y="6"/>
                </a:cxn>
                <a:cxn ang="0">
                  <a:pos x="23" y="2"/>
                </a:cxn>
                <a:cxn ang="0">
                  <a:pos x="31" y="0"/>
                </a:cxn>
                <a:cxn ang="0">
                  <a:pos x="37" y="0"/>
                </a:cxn>
                <a:cxn ang="0">
                  <a:pos x="37" y="0"/>
                </a:cxn>
                <a:cxn ang="0">
                  <a:pos x="45" y="0"/>
                </a:cxn>
                <a:cxn ang="0">
                  <a:pos x="53" y="2"/>
                </a:cxn>
                <a:cxn ang="0">
                  <a:pos x="59" y="6"/>
                </a:cxn>
                <a:cxn ang="0">
                  <a:pos x="65" y="10"/>
                </a:cxn>
                <a:cxn ang="0">
                  <a:pos x="69" y="16"/>
                </a:cxn>
                <a:cxn ang="0">
                  <a:pos x="72" y="22"/>
                </a:cxn>
                <a:cxn ang="0">
                  <a:pos x="74" y="28"/>
                </a:cxn>
                <a:cxn ang="0">
                  <a:pos x="74" y="35"/>
                </a:cxn>
                <a:cxn ang="0">
                  <a:pos x="74" y="35"/>
                </a:cxn>
              </a:cxnLst>
              <a:rect l="0" t="0" r="r" b="b"/>
              <a:pathLst>
                <a:path w="74" h="73">
                  <a:moveTo>
                    <a:pt x="74" y="35"/>
                  </a:moveTo>
                  <a:lnTo>
                    <a:pt x="74" y="35"/>
                  </a:lnTo>
                  <a:lnTo>
                    <a:pt x="74" y="43"/>
                  </a:lnTo>
                  <a:lnTo>
                    <a:pt x="72" y="49"/>
                  </a:lnTo>
                  <a:lnTo>
                    <a:pt x="69" y="57"/>
                  </a:lnTo>
                  <a:lnTo>
                    <a:pt x="65" y="61"/>
                  </a:lnTo>
                  <a:lnTo>
                    <a:pt x="59" y="67"/>
                  </a:lnTo>
                  <a:lnTo>
                    <a:pt x="53" y="69"/>
                  </a:lnTo>
                  <a:lnTo>
                    <a:pt x="45" y="71"/>
                  </a:lnTo>
                  <a:lnTo>
                    <a:pt x="37" y="73"/>
                  </a:lnTo>
                  <a:lnTo>
                    <a:pt x="37" y="73"/>
                  </a:lnTo>
                  <a:lnTo>
                    <a:pt x="31" y="71"/>
                  </a:lnTo>
                  <a:lnTo>
                    <a:pt x="23" y="69"/>
                  </a:lnTo>
                  <a:lnTo>
                    <a:pt x="18" y="67"/>
                  </a:lnTo>
                  <a:lnTo>
                    <a:pt x="12" y="61"/>
                  </a:lnTo>
                  <a:lnTo>
                    <a:pt x="8" y="57"/>
                  </a:lnTo>
                  <a:lnTo>
                    <a:pt x="4" y="49"/>
                  </a:lnTo>
                  <a:lnTo>
                    <a:pt x="2" y="43"/>
                  </a:lnTo>
                  <a:lnTo>
                    <a:pt x="0" y="35"/>
                  </a:lnTo>
                  <a:lnTo>
                    <a:pt x="0" y="35"/>
                  </a:lnTo>
                  <a:lnTo>
                    <a:pt x="2" y="28"/>
                  </a:lnTo>
                  <a:lnTo>
                    <a:pt x="4" y="22"/>
                  </a:lnTo>
                  <a:lnTo>
                    <a:pt x="8" y="16"/>
                  </a:lnTo>
                  <a:lnTo>
                    <a:pt x="12" y="10"/>
                  </a:lnTo>
                  <a:lnTo>
                    <a:pt x="18" y="6"/>
                  </a:lnTo>
                  <a:lnTo>
                    <a:pt x="23" y="2"/>
                  </a:lnTo>
                  <a:lnTo>
                    <a:pt x="31" y="0"/>
                  </a:lnTo>
                  <a:lnTo>
                    <a:pt x="37" y="0"/>
                  </a:lnTo>
                  <a:lnTo>
                    <a:pt x="37" y="0"/>
                  </a:lnTo>
                  <a:lnTo>
                    <a:pt x="45" y="0"/>
                  </a:lnTo>
                  <a:lnTo>
                    <a:pt x="53" y="2"/>
                  </a:lnTo>
                  <a:lnTo>
                    <a:pt x="59" y="6"/>
                  </a:lnTo>
                  <a:lnTo>
                    <a:pt x="65" y="10"/>
                  </a:lnTo>
                  <a:lnTo>
                    <a:pt x="69" y="16"/>
                  </a:lnTo>
                  <a:lnTo>
                    <a:pt x="72" y="22"/>
                  </a:lnTo>
                  <a:lnTo>
                    <a:pt x="74" y="28"/>
                  </a:lnTo>
                  <a:lnTo>
                    <a:pt x="74" y="35"/>
                  </a:lnTo>
                  <a:lnTo>
                    <a:pt x="74"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0"/>
            <p:cNvSpPr>
              <a:spLocks/>
            </p:cNvSpPr>
            <p:nvPr/>
          </p:nvSpPr>
          <p:spPr bwMode="auto">
            <a:xfrm>
              <a:off x="-473075" y="3794125"/>
              <a:ext cx="117475" cy="114300"/>
            </a:xfrm>
            <a:custGeom>
              <a:avLst/>
              <a:gdLst/>
              <a:ahLst/>
              <a:cxnLst>
                <a:cxn ang="0">
                  <a:pos x="74" y="35"/>
                </a:cxn>
                <a:cxn ang="0">
                  <a:pos x="74" y="35"/>
                </a:cxn>
                <a:cxn ang="0">
                  <a:pos x="74" y="43"/>
                </a:cxn>
                <a:cxn ang="0">
                  <a:pos x="72" y="49"/>
                </a:cxn>
                <a:cxn ang="0">
                  <a:pos x="69" y="56"/>
                </a:cxn>
                <a:cxn ang="0">
                  <a:pos x="65" y="60"/>
                </a:cxn>
                <a:cxn ang="0">
                  <a:pos x="59" y="66"/>
                </a:cxn>
                <a:cxn ang="0">
                  <a:pos x="53" y="68"/>
                </a:cxn>
                <a:cxn ang="0">
                  <a:pos x="45" y="70"/>
                </a:cxn>
                <a:cxn ang="0">
                  <a:pos x="37" y="72"/>
                </a:cxn>
                <a:cxn ang="0">
                  <a:pos x="37" y="72"/>
                </a:cxn>
                <a:cxn ang="0">
                  <a:pos x="31" y="70"/>
                </a:cxn>
                <a:cxn ang="0">
                  <a:pos x="23" y="68"/>
                </a:cxn>
                <a:cxn ang="0">
                  <a:pos x="18" y="66"/>
                </a:cxn>
                <a:cxn ang="0">
                  <a:pos x="12" y="60"/>
                </a:cxn>
                <a:cxn ang="0">
                  <a:pos x="8" y="56"/>
                </a:cxn>
                <a:cxn ang="0">
                  <a:pos x="4" y="49"/>
                </a:cxn>
                <a:cxn ang="0">
                  <a:pos x="2" y="43"/>
                </a:cxn>
                <a:cxn ang="0">
                  <a:pos x="0" y="35"/>
                </a:cxn>
                <a:cxn ang="0">
                  <a:pos x="0" y="35"/>
                </a:cxn>
                <a:cxn ang="0">
                  <a:pos x="2" y="27"/>
                </a:cxn>
                <a:cxn ang="0">
                  <a:pos x="4" y="21"/>
                </a:cxn>
                <a:cxn ang="0">
                  <a:pos x="8" y="15"/>
                </a:cxn>
                <a:cxn ang="0">
                  <a:pos x="12" y="9"/>
                </a:cxn>
                <a:cxn ang="0">
                  <a:pos x="18" y="5"/>
                </a:cxn>
                <a:cxn ang="0">
                  <a:pos x="23" y="1"/>
                </a:cxn>
                <a:cxn ang="0">
                  <a:pos x="31" y="0"/>
                </a:cxn>
                <a:cxn ang="0">
                  <a:pos x="37" y="0"/>
                </a:cxn>
                <a:cxn ang="0">
                  <a:pos x="37" y="0"/>
                </a:cxn>
                <a:cxn ang="0">
                  <a:pos x="45" y="0"/>
                </a:cxn>
                <a:cxn ang="0">
                  <a:pos x="53" y="1"/>
                </a:cxn>
                <a:cxn ang="0">
                  <a:pos x="59" y="5"/>
                </a:cxn>
                <a:cxn ang="0">
                  <a:pos x="65" y="9"/>
                </a:cxn>
                <a:cxn ang="0">
                  <a:pos x="69" y="15"/>
                </a:cxn>
                <a:cxn ang="0">
                  <a:pos x="72" y="21"/>
                </a:cxn>
                <a:cxn ang="0">
                  <a:pos x="74" y="27"/>
                </a:cxn>
                <a:cxn ang="0">
                  <a:pos x="74" y="35"/>
                </a:cxn>
                <a:cxn ang="0">
                  <a:pos x="74" y="35"/>
                </a:cxn>
              </a:cxnLst>
              <a:rect l="0" t="0" r="r" b="b"/>
              <a:pathLst>
                <a:path w="74" h="72">
                  <a:moveTo>
                    <a:pt x="74" y="35"/>
                  </a:moveTo>
                  <a:lnTo>
                    <a:pt x="74" y="35"/>
                  </a:lnTo>
                  <a:lnTo>
                    <a:pt x="74" y="43"/>
                  </a:lnTo>
                  <a:lnTo>
                    <a:pt x="72" y="49"/>
                  </a:lnTo>
                  <a:lnTo>
                    <a:pt x="69" y="56"/>
                  </a:lnTo>
                  <a:lnTo>
                    <a:pt x="65" y="60"/>
                  </a:lnTo>
                  <a:lnTo>
                    <a:pt x="59" y="66"/>
                  </a:lnTo>
                  <a:lnTo>
                    <a:pt x="53" y="68"/>
                  </a:lnTo>
                  <a:lnTo>
                    <a:pt x="45" y="70"/>
                  </a:lnTo>
                  <a:lnTo>
                    <a:pt x="37" y="72"/>
                  </a:lnTo>
                  <a:lnTo>
                    <a:pt x="37" y="72"/>
                  </a:lnTo>
                  <a:lnTo>
                    <a:pt x="31" y="70"/>
                  </a:lnTo>
                  <a:lnTo>
                    <a:pt x="23" y="68"/>
                  </a:lnTo>
                  <a:lnTo>
                    <a:pt x="18" y="66"/>
                  </a:lnTo>
                  <a:lnTo>
                    <a:pt x="12" y="60"/>
                  </a:lnTo>
                  <a:lnTo>
                    <a:pt x="8" y="56"/>
                  </a:lnTo>
                  <a:lnTo>
                    <a:pt x="4" y="49"/>
                  </a:lnTo>
                  <a:lnTo>
                    <a:pt x="2" y="43"/>
                  </a:lnTo>
                  <a:lnTo>
                    <a:pt x="0" y="35"/>
                  </a:lnTo>
                  <a:lnTo>
                    <a:pt x="0" y="35"/>
                  </a:lnTo>
                  <a:lnTo>
                    <a:pt x="2" y="27"/>
                  </a:lnTo>
                  <a:lnTo>
                    <a:pt x="4" y="21"/>
                  </a:lnTo>
                  <a:lnTo>
                    <a:pt x="8" y="15"/>
                  </a:lnTo>
                  <a:lnTo>
                    <a:pt x="12" y="9"/>
                  </a:lnTo>
                  <a:lnTo>
                    <a:pt x="18" y="5"/>
                  </a:lnTo>
                  <a:lnTo>
                    <a:pt x="23" y="1"/>
                  </a:lnTo>
                  <a:lnTo>
                    <a:pt x="31" y="0"/>
                  </a:lnTo>
                  <a:lnTo>
                    <a:pt x="37" y="0"/>
                  </a:lnTo>
                  <a:lnTo>
                    <a:pt x="37" y="0"/>
                  </a:lnTo>
                  <a:lnTo>
                    <a:pt x="45" y="0"/>
                  </a:lnTo>
                  <a:lnTo>
                    <a:pt x="53" y="1"/>
                  </a:lnTo>
                  <a:lnTo>
                    <a:pt x="59" y="5"/>
                  </a:lnTo>
                  <a:lnTo>
                    <a:pt x="65" y="9"/>
                  </a:lnTo>
                  <a:lnTo>
                    <a:pt x="69" y="15"/>
                  </a:lnTo>
                  <a:lnTo>
                    <a:pt x="72" y="21"/>
                  </a:lnTo>
                  <a:lnTo>
                    <a:pt x="74" y="27"/>
                  </a:lnTo>
                  <a:lnTo>
                    <a:pt x="74" y="35"/>
                  </a:lnTo>
                  <a:lnTo>
                    <a:pt x="74"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1"/>
            <p:cNvSpPr>
              <a:spLocks/>
            </p:cNvSpPr>
            <p:nvPr/>
          </p:nvSpPr>
          <p:spPr bwMode="auto">
            <a:xfrm>
              <a:off x="-355600" y="4144963"/>
              <a:ext cx="119063" cy="119063"/>
            </a:xfrm>
            <a:custGeom>
              <a:avLst/>
              <a:gdLst/>
              <a:ahLst/>
              <a:cxnLst>
                <a:cxn ang="0">
                  <a:pos x="75" y="37"/>
                </a:cxn>
                <a:cxn ang="0">
                  <a:pos x="75" y="37"/>
                </a:cxn>
                <a:cxn ang="0">
                  <a:pos x="75" y="45"/>
                </a:cxn>
                <a:cxn ang="0">
                  <a:pos x="73" y="51"/>
                </a:cxn>
                <a:cxn ang="0">
                  <a:pos x="69" y="57"/>
                </a:cxn>
                <a:cxn ang="0">
                  <a:pos x="65" y="63"/>
                </a:cxn>
                <a:cxn ang="0">
                  <a:pos x="59" y="67"/>
                </a:cxn>
                <a:cxn ang="0">
                  <a:pos x="53" y="71"/>
                </a:cxn>
                <a:cxn ang="0">
                  <a:pos x="46" y="73"/>
                </a:cxn>
                <a:cxn ang="0">
                  <a:pos x="38" y="75"/>
                </a:cxn>
                <a:cxn ang="0">
                  <a:pos x="38" y="75"/>
                </a:cxn>
                <a:cxn ang="0">
                  <a:pos x="30" y="73"/>
                </a:cxn>
                <a:cxn ang="0">
                  <a:pos x="24" y="71"/>
                </a:cxn>
                <a:cxn ang="0">
                  <a:pos x="18" y="67"/>
                </a:cxn>
                <a:cxn ang="0">
                  <a:pos x="12" y="63"/>
                </a:cxn>
                <a:cxn ang="0">
                  <a:pos x="8" y="57"/>
                </a:cxn>
                <a:cxn ang="0">
                  <a:pos x="4" y="51"/>
                </a:cxn>
                <a:cxn ang="0">
                  <a:pos x="2" y="45"/>
                </a:cxn>
                <a:cxn ang="0">
                  <a:pos x="0" y="37"/>
                </a:cxn>
                <a:cxn ang="0">
                  <a:pos x="0" y="37"/>
                </a:cxn>
                <a:cxn ang="0">
                  <a:pos x="2" y="30"/>
                </a:cxn>
                <a:cxn ang="0">
                  <a:pos x="4" y="24"/>
                </a:cxn>
                <a:cxn ang="0">
                  <a:pos x="8" y="18"/>
                </a:cxn>
                <a:cxn ang="0">
                  <a:pos x="12" y="12"/>
                </a:cxn>
                <a:cxn ang="0">
                  <a:pos x="18" y="8"/>
                </a:cxn>
                <a:cxn ang="0">
                  <a:pos x="24" y="4"/>
                </a:cxn>
                <a:cxn ang="0">
                  <a:pos x="30" y="2"/>
                </a:cxn>
                <a:cxn ang="0">
                  <a:pos x="38" y="0"/>
                </a:cxn>
                <a:cxn ang="0">
                  <a:pos x="38" y="0"/>
                </a:cxn>
                <a:cxn ang="0">
                  <a:pos x="46" y="2"/>
                </a:cxn>
                <a:cxn ang="0">
                  <a:pos x="53" y="4"/>
                </a:cxn>
                <a:cxn ang="0">
                  <a:pos x="59" y="8"/>
                </a:cxn>
                <a:cxn ang="0">
                  <a:pos x="65" y="12"/>
                </a:cxn>
                <a:cxn ang="0">
                  <a:pos x="69" y="18"/>
                </a:cxn>
                <a:cxn ang="0">
                  <a:pos x="73" y="24"/>
                </a:cxn>
                <a:cxn ang="0">
                  <a:pos x="75" y="30"/>
                </a:cxn>
                <a:cxn ang="0">
                  <a:pos x="75" y="37"/>
                </a:cxn>
                <a:cxn ang="0">
                  <a:pos x="75" y="37"/>
                </a:cxn>
              </a:cxnLst>
              <a:rect l="0" t="0" r="r" b="b"/>
              <a:pathLst>
                <a:path w="75" h="75">
                  <a:moveTo>
                    <a:pt x="75" y="37"/>
                  </a:moveTo>
                  <a:lnTo>
                    <a:pt x="75" y="37"/>
                  </a:lnTo>
                  <a:lnTo>
                    <a:pt x="75" y="45"/>
                  </a:lnTo>
                  <a:lnTo>
                    <a:pt x="73" y="51"/>
                  </a:lnTo>
                  <a:lnTo>
                    <a:pt x="69" y="57"/>
                  </a:lnTo>
                  <a:lnTo>
                    <a:pt x="65" y="63"/>
                  </a:lnTo>
                  <a:lnTo>
                    <a:pt x="59" y="67"/>
                  </a:lnTo>
                  <a:lnTo>
                    <a:pt x="53" y="71"/>
                  </a:lnTo>
                  <a:lnTo>
                    <a:pt x="46" y="73"/>
                  </a:lnTo>
                  <a:lnTo>
                    <a:pt x="38" y="75"/>
                  </a:lnTo>
                  <a:lnTo>
                    <a:pt x="38" y="75"/>
                  </a:lnTo>
                  <a:lnTo>
                    <a:pt x="30" y="73"/>
                  </a:lnTo>
                  <a:lnTo>
                    <a:pt x="24" y="71"/>
                  </a:lnTo>
                  <a:lnTo>
                    <a:pt x="18" y="67"/>
                  </a:lnTo>
                  <a:lnTo>
                    <a:pt x="12" y="63"/>
                  </a:lnTo>
                  <a:lnTo>
                    <a:pt x="8" y="57"/>
                  </a:lnTo>
                  <a:lnTo>
                    <a:pt x="4" y="51"/>
                  </a:lnTo>
                  <a:lnTo>
                    <a:pt x="2" y="45"/>
                  </a:lnTo>
                  <a:lnTo>
                    <a:pt x="0" y="37"/>
                  </a:lnTo>
                  <a:lnTo>
                    <a:pt x="0" y="37"/>
                  </a:lnTo>
                  <a:lnTo>
                    <a:pt x="2" y="30"/>
                  </a:lnTo>
                  <a:lnTo>
                    <a:pt x="4" y="24"/>
                  </a:lnTo>
                  <a:lnTo>
                    <a:pt x="8" y="18"/>
                  </a:lnTo>
                  <a:lnTo>
                    <a:pt x="12" y="12"/>
                  </a:lnTo>
                  <a:lnTo>
                    <a:pt x="18" y="8"/>
                  </a:lnTo>
                  <a:lnTo>
                    <a:pt x="24" y="4"/>
                  </a:lnTo>
                  <a:lnTo>
                    <a:pt x="30" y="2"/>
                  </a:lnTo>
                  <a:lnTo>
                    <a:pt x="38" y="0"/>
                  </a:lnTo>
                  <a:lnTo>
                    <a:pt x="38" y="0"/>
                  </a:lnTo>
                  <a:lnTo>
                    <a:pt x="46" y="2"/>
                  </a:lnTo>
                  <a:lnTo>
                    <a:pt x="53" y="4"/>
                  </a:lnTo>
                  <a:lnTo>
                    <a:pt x="59" y="8"/>
                  </a:lnTo>
                  <a:lnTo>
                    <a:pt x="65" y="12"/>
                  </a:lnTo>
                  <a:lnTo>
                    <a:pt x="69" y="18"/>
                  </a:lnTo>
                  <a:lnTo>
                    <a:pt x="73" y="24"/>
                  </a:lnTo>
                  <a:lnTo>
                    <a:pt x="75" y="30"/>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2"/>
            <p:cNvSpPr>
              <a:spLocks/>
            </p:cNvSpPr>
            <p:nvPr/>
          </p:nvSpPr>
          <p:spPr bwMode="auto">
            <a:xfrm>
              <a:off x="-355600" y="4027488"/>
              <a:ext cx="119063" cy="117475"/>
            </a:xfrm>
            <a:custGeom>
              <a:avLst/>
              <a:gdLst/>
              <a:ahLst/>
              <a:cxnLst>
                <a:cxn ang="0">
                  <a:pos x="75" y="37"/>
                </a:cxn>
                <a:cxn ang="0">
                  <a:pos x="75" y="37"/>
                </a:cxn>
                <a:cxn ang="0">
                  <a:pos x="75" y="45"/>
                </a:cxn>
                <a:cxn ang="0">
                  <a:pos x="73" y="51"/>
                </a:cxn>
                <a:cxn ang="0">
                  <a:pos x="69" y="57"/>
                </a:cxn>
                <a:cxn ang="0">
                  <a:pos x="65" y="62"/>
                </a:cxn>
                <a:cxn ang="0">
                  <a:pos x="59" y="66"/>
                </a:cxn>
                <a:cxn ang="0">
                  <a:pos x="53" y="70"/>
                </a:cxn>
                <a:cxn ang="0">
                  <a:pos x="46" y="72"/>
                </a:cxn>
                <a:cxn ang="0">
                  <a:pos x="38" y="74"/>
                </a:cxn>
                <a:cxn ang="0">
                  <a:pos x="38" y="74"/>
                </a:cxn>
                <a:cxn ang="0">
                  <a:pos x="30" y="72"/>
                </a:cxn>
                <a:cxn ang="0">
                  <a:pos x="24" y="70"/>
                </a:cxn>
                <a:cxn ang="0">
                  <a:pos x="18" y="66"/>
                </a:cxn>
                <a:cxn ang="0">
                  <a:pos x="12" y="62"/>
                </a:cxn>
                <a:cxn ang="0">
                  <a:pos x="8" y="57"/>
                </a:cxn>
                <a:cxn ang="0">
                  <a:pos x="4" y="51"/>
                </a:cxn>
                <a:cxn ang="0">
                  <a:pos x="2" y="45"/>
                </a:cxn>
                <a:cxn ang="0">
                  <a:pos x="0" y="37"/>
                </a:cxn>
                <a:cxn ang="0">
                  <a:pos x="0" y="37"/>
                </a:cxn>
                <a:cxn ang="0">
                  <a:pos x="2" y="29"/>
                </a:cxn>
                <a:cxn ang="0">
                  <a:pos x="4" y="23"/>
                </a:cxn>
                <a:cxn ang="0">
                  <a:pos x="8" y="17"/>
                </a:cxn>
                <a:cxn ang="0">
                  <a:pos x="12" y="11"/>
                </a:cxn>
                <a:cxn ang="0">
                  <a:pos x="18" y="8"/>
                </a:cxn>
                <a:cxn ang="0">
                  <a:pos x="24" y="4"/>
                </a:cxn>
                <a:cxn ang="0">
                  <a:pos x="30" y="2"/>
                </a:cxn>
                <a:cxn ang="0">
                  <a:pos x="38" y="0"/>
                </a:cxn>
                <a:cxn ang="0">
                  <a:pos x="38" y="0"/>
                </a:cxn>
                <a:cxn ang="0">
                  <a:pos x="46" y="2"/>
                </a:cxn>
                <a:cxn ang="0">
                  <a:pos x="53" y="4"/>
                </a:cxn>
                <a:cxn ang="0">
                  <a:pos x="59" y="8"/>
                </a:cxn>
                <a:cxn ang="0">
                  <a:pos x="65" y="11"/>
                </a:cxn>
                <a:cxn ang="0">
                  <a:pos x="69" y="17"/>
                </a:cxn>
                <a:cxn ang="0">
                  <a:pos x="73" y="23"/>
                </a:cxn>
                <a:cxn ang="0">
                  <a:pos x="75" y="29"/>
                </a:cxn>
                <a:cxn ang="0">
                  <a:pos x="75" y="37"/>
                </a:cxn>
                <a:cxn ang="0">
                  <a:pos x="75" y="37"/>
                </a:cxn>
              </a:cxnLst>
              <a:rect l="0" t="0" r="r" b="b"/>
              <a:pathLst>
                <a:path w="75" h="74">
                  <a:moveTo>
                    <a:pt x="75" y="37"/>
                  </a:moveTo>
                  <a:lnTo>
                    <a:pt x="75" y="37"/>
                  </a:lnTo>
                  <a:lnTo>
                    <a:pt x="75" y="45"/>
                  </a:lnTo>
                  <a:lnTo>
                    <a:pt x="73" y="51"/>
                  </a:lnTo>
                  <a:lnTo>
                    <a:pt x="69" y="57"/>
                  </a:lnTo>
                  <a:lnTo>
                    <a:pt x="65" y="62"/>
                  </a:lnTo>
                  <a:lnTo>
                    <a:pt x="59" y="66"/>
                  </a:lnTo>
                  <a:lnTo>
                    <a:pt x="53" y="70"/>
                  </a:lnTo>
                  <a:lnTo>
                    <a:pt x="46" y="72"/>
                  </a:lnTo>
                  <a:lnTo>
                    <a:pt x="38" y="74"/>
                  </a:lnTo>
                  <a:lnTo>
                    <a:pt x="38" y="74"/>
                  </a:lnTo>
                  <a:lnTo>
                    <a:pt x="30" y="72"/>
                  </a:lnTo>
                  <a:lnTo>
                    <a:pt x="24" y="70"/>
                  </a:lnTo>
                  <a:lnTo>
                    <a:pt x="18" y="66"/>
                  </a:lnTo>
                  <a:lnTo>
                    <a:pt x="12" y="62"/>
                  </a:lnTo>
                  <a:lnTo>
                    <a:pt x="8" y="57"/>
                  </a:lnTo>
                  <a:lnTo>
                    <a:pt x="4" y="51"/>
                  </a:lnTo>
                  <a:lnTo>
                    <a:pt x="2" y="45"/>
                  </a:lnTo>
                  <a:lnTo>
                    <a:pt x="0" y="37"/>
                  </a:lnTo>
                  <a:lnTo>
                    <a:pt x="0" y="37"/>
                  </a:lnTo>
                  <a:lnTo>
                    <a:pt x="2" y="29"/>
                  </a:lnTo>
                  <a:lnTo>
                    <a:pt x="4" y="23"/>
                  </a:lnTo>
                  <a:lnTo>
                    <a:pt x="8" y="17"/>
                  </a:lnTo>
                  <a:lnTo>
                    <a:pt x="12" y="11"/>
                  </a:lnTo>
                  <a:lnTo>
                    <a:pt x="18" y="8"/>
                  </a:lnTo>
                  <a:lnTo>
                    <a:pt x="24" y="4"/>
                  </a:lnTo>
                  <a:lnTo>
                    <a:pt x="30" y="2"/>
                  </a:lnTo>
                  <a:lnTo>
                    <a:pt x="38" y="0"/>
                  </a:lnTo>
                  <a:lnTo>
                    <a:pt x="38" y="0"/>
                  </a:lnTo>
                  <a:lnTo>
                    <a:pt x="46" y="2"/>
                  </a:lnTo>
                  <a:lnTo>
                    <a:pt x="53" y="4"/>
                  </a:lnTo>
                  <a:lnTo>
                    <a:pt x="59" y="8"/>
                  </a:lnTo>
                  <a:lnTo>
                    <a:pt x="65" y="11"/>
                  </a:lnTo>
                  <a:lnTo>
                    <a:pt x="69" y="17"/>
                  </a:lnTo>
                  <a:lnTo>
                    <a:pt x="73" y="23"/>
                  </a:lnTo>
                  <a:lnTo>
                    <a:pt x="75" y="29"/>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3"/>
            <p:cNvSpPr>
              <a:spLocks/>
            </p:cNvSpPr>
            <p:nvPr/>
          </p:nvSpPr>
          <p:spPr bwMode="auto">
            <a:xfrm>
              <a:off x="-355600" y="3911600"/>
              <a:ext cx="119063" cy="115888"/>
            </a:xfrm>
            <a:custGeom>
              <a:avLst/>
              <a:gdLst/>
              <a:ahLst/>
              <a:cxnLst>
                <a:cxn ang="0">
                  <a:pos x="75" y="35"/>
                </a:cxn>
                <a:cxn ang="0">
                  <a:pos x="75" y="35"/>
                </a:cxn>
                <a:cxn ang="0">
                  <a:pos x="75" y="43"/>
                </a:cxn>
                <a:cxn ang="0">
                  <a:pos x="73" y="49"/>
                </a:cxn>
                <a:cxn ang="0">
                  <a:pos x="69" y="57"/>
                </a:cxn>
                <a:cxn ang="0">
                  <a:pos x="65" y="61"/>
                </a:cxn>
                <a:cxn ang="0">
                  <a:pos x="59" y="67"/>
                </a:cxn>
                <a:cxn ang="0">
                  <a:pos x="53" y="69"/>
                </a:cxn>
                <a:cxn ang="0">
                  <a:pos x="46" y="71"/>
                </a:cxn>
                <a:cxn ang="0">
                  <a:pos x="38" y="73"/>
                </a:cxn>
                <a:cxn ang="0">
                  <a:pos x="38" y="73"/>
                </a:cxn>
                <a:cxn ang="0">
                  <a:pos x="30" y="71"/>
                </a:cxn>
                <a:cxn ang="0">
                  <a:pos x="24" y="69"/>
                </a:cxn>
                <a:cxn ang="0">
                  <a:pos x="18" y="67"/>
                </a:cxn>
                <a:cxn ang="0">
                  <a:pos x="12" y="61"/>
                </a:cxn>
                <a:cxn ang="0">
                  <a:pos x="8" y="57"/>
                </a:cxn>
                <a:cxn ang="0">
                  <a:pos x="4" y="49"/>
                </a:cxn>
                <a:cxn ang="0">
                  <a:pos x="2" y="43"/>
                </a:cxn>
                <a:cxn ang="0">
                  <a:pos x="0" y="35"/>
                </a:cxn>
                <a:cxn ang="0">
                  <a:pos x="0" y="35"/>
                </a:cxn>
                <a:cxn ang="0">
                  <a:pos x="2" y="28"/>
                </a:cxn>
                <a:cxn ang="0">
                  <a:pos x="4" y="22"/>
                </a:cxn>
                <a:cxn ang="0">
                  <a:pos x="8" y="16"/>
                </a:cxn>
                <a:cxn ang="0">
                  <a:pos x="12" y="10"/>
                </a:cxn>
                <a:cxn ang="0">
                  <a:pos x="18" y="6"/>
                </a:cxn>
                <a:cxn ang="0">
                  <a:pos x="24" y="2"/>
                </a:cxn>
                <a:cxn ang="0">
                  <a:pos x="30" y="0"/>
                </a:cxn>
                <a:cxn ang="0">
                  <a:pos x="38" y="0"/>
                </a:cxn>
                <a:cxn ang="0">
                  <a:pos x="38" y="0"/>
                </a:cxn>
                <a:cxn ang="0">
                  <a:pos x="46" y="0"/>
                </a:cxn>
                <a:cxn ang="0">
                  <a:pos x="53" y="2"/>
                </a:cxn>
                <a:cxn ang="0">
                  <a:pos x="59" y="6"/>
                </a:cxn>
                <a:cxn ang="0">
                  <a:pos x="65" y="10"/>
                </a:cxn>
                <a:cxn ang="0">
                  <a:pos x="69" y="16"/>
                </a:cxn>
                <a:cxn ang="0">
                  <a:pos x="73" y="22"/>
                </a:cxn>
                <a:cxn ang="0">
                  <a:pos x="75" y="28"/>
                </a:cxn>
                <a:cxn ang="0">
                  <a:pos x="75" y="35"/>
                </a:cxn>
                <a:cxn ang="0">
                  <a:pos x="75" y="35"/>
                </a:cxn>
              </a:cxnLst>
              <a:rect l="0" t="0" r="r" b="b"/>
              <a:pathLst>
                <a:path w="75" h="73">
                  <a:moveTo>
                    <a:pt x="75" y="35"/>
                  </a:moveTo>
                  <a:lnTo>
                    <a:pt x="75" y="35"/>
                  </a:lnTo>
                  <a:lnTo>
                    <a:pt x="75" y="43"/>
                  </a:lnTo>
                  <a:lnTo>
                    <a:pt x="73" y="49"/>
                  </a:lnTo>
                  <a:lnTo>
                    <a:pt x="69" y="57"/>
                  </a:lnTo>
                  <a:lnTo>
                    <a:pt x="65" y="61"/>
                  </a:lnTo>
                  <a:lnTo>
                    <a:pt x="59" y="67"/>
                  </a:lnTo>
                  <a:lnTo>
                    <a:pt x="53" y="69"/>
                  </a:lnTo>
                  <a:lnTo>
                    <a:pt x="46" y="71"/>
                  </a:lnTo>
                  <a:lnTo>
                    <a:pt x="38" y="73"/>
                  </a:lnTo>
                  <a:lnTo>
                    <a:pt x="38" y="73"/>
                  </a:lnTo>
                  <a:lnTo>
                    <a:pt x="30" y="71"/>
                  </a:lnTo>
                  <a:lnTo>
                    <a:pt x="24" y="69"/>
                  </a:lnTo>
                  <a:lnTo>
                    <a:pt x="18" y="67"/>
                  </a:lnTo>
                  <a:lnTo>
                    <a:pt x="12" y="61"/>
                  </a:lnTo>
                  <a:lnTo>
                    <a:pt x="8" y="57"/>
                  </a:lnTo>
                  <a:lnTo>
                    <a:pt x="4" y="49"/>
                  </a:lnTo>
                  <a:lnTo>
                    <a:pt x="2" y="43"/>
                  </a:lnTo>
                  <a:lnTo>
                    <a:pt x="0" y="35"/>
                  </a:lnTo>
                  <a:lnTo>
                    <a:pt x="0" y="35"/>
                  </a:lnTo>
                  <a:lnTo>
                    <a:pt x="2" y="28"/>
                  </a:lnTo>
                  <a:lnTo>
                    <a:pt x="4" y="22"/>
                  </a:lnTo>
                  <a:lnTo>
                    <a:pt x="8" y="16"/>
                  </a:lnTo>
                  <a:lnTo>
                    <a:pt x="12" y="10"/>
                  </a:lnTo>
                  <a:lnTo>
                    <a:pt x="18" y="6"/>
                  </a:lnTo>
                  <a:lnTo>
                    <a:pt x="24" y="2"/>
                  </a:lnTo>
                  <a:lnTo>
                    <a:pt x="30" y="0"/>
                  </a:lnTo>
                  <a:lnTo>
                    <a:pt x="38" y="0"/>
                  </a:lnTo>
                  <a:lnTo>
                    <a:pt x="38" y="0"/>
                  </a:lnTo>
                  <a:lnTo>
                    <a:pt x="46" y="0"/>
                  </a:lnTo>
                  <a:lnTo>
                    <a:pt x="53" y="2"/>
                  </a:lnTo>
                  <a:lnTo>
                    <a:pt x="59" y="6"/>
                  </a:lnTo>
                  <a:lnTo>
                    <a:pt x="65" y="10"/>
                  </a:lnTo>
                  <a:lnTo>
                    <a:pt x="69" y="16"/>
                  </a:lnTo>
                  <a:lnTo>
                    <a:pt x="73" y="22"/>
                  </a:lnTo>
                  <a:lnTo>
                    <a:pt x="75" y="28"/>
                  </a:lnTo>
                  <a:lnTo>
                    <a:pt x="75" y="35"/>
                  </a:lnTo>
                  <a:lnTo>
                    <a:pt x="75"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4"/>
            <p:cNvSpPr>
              <a:spLocks/>
            </p:cNvSpPr>
            <p:nvPr/>
          </p:nvSpPr>
          <p:spPr bwMode="auto">
            <a:xfrm>
              <a:off x="-355600" y="3794125"/>
              <a:ext cx="119063" cy="114300"/>
            </a:xfrm>
            <a:custGeom>
              <a:avLst/>
              <a:gdLst/>
              <a:ahLst/>
              <a:cxnLst>
                <a:cxn ang="0">
                  <a:pos x="75" y="35"/>
                </a:cxn>
                <a:cxn ang="0">
                  <a:pos x="75" y="35"/>
                </a:cxn>
                <a:cxn ang="0">
                  <a:pos x="75" y="43"/>
                </a:cxn>
                <a:cxn ang="0">
                  <a:pos x="73" y="49"/>
                </a:cxn>
                <a:cxn ang="0">
                  <a:pos x="69" y="56"/>
                </a:cxn>
                <a:cxn ang="0">
                  <a:pos x="65" y="60"/>
                </a:cxn>
                <a:cxn ang="0">
                  <a:pos x="59" y="66"/>
                </a:cxn>
                <a:cxn ang="0">
                  <a:pos x="53" y="68"/>
                </a:cxn>
                <a:cxn ang="0">
                  <a:pos x="46" y="70"/>
                </a:cxn>
                <a:cxn ang="0">
                  <a:pos x="38" y="72"/>
                </a:cxn>
                <a:cxn ang="0">
                  <a:pos x="38" y="72"/>
                </a:cxn>
                <a:cxn ang="0">
                  <a:pos x="30" y="70"/>
                </a:cxn>
                <a:cxn ang="0">
                  <a:pos x="24" y="68"/>
                </a:cxn>
                <a:cxn ang="0">
                  <a:pos x="18" y="66"/>
                </a:cxn>
                <a:cxn ang="0">
                  <a:pos x="12" y="60"/>
                </a:cxn>
                <a:cxn ang="0">
                  <a:pos x="8" y="56"/>
                </a:cxn>
                <a:cxn ang="0">
                  <a:pos x="4" y="49"/>
                </a:cxn>
                <a:cxn ang="0">
                  <a:pos x="2" y="43"/>
                </a:cxn>
                <a:cxn ang="0">
                  <a:pos x="0" y="35"/>
                </a:cxn>
                <a:cxn ang="0">
                  <a:pos x="0" y="35"/>
                </a:cxn>
                <a:cxn ang="0">
                  <a:pos x="2" y="27"/>
                </a:cxn>
                <a:cxn ang="0">
                  <a:pos x="4" y="21"/>
                </a:cxn>
                <a:cxn ang="0">
                  <a:pos x="8" y="15"/>
                </a:cxn>
                <a:cxn ang="0">
                  <a:pos x="12" y="9"/>
                </a:cxn>
                <a:cxn ang="0">
                  <a:pos x="18" y="5"/>
                </a:cxn>
                <a:cxn ang="0">
                  <a:pos x="24" y="1"/>
                </a:cxn>
                <a:cxn ang="0">
                  <a:pos x="30" y="0"/>
                </a:cxn>
                <a:cxn ang="0">
                  <a:pos x="38" y="0"/>
                </a:cxn>
                <a:cxn ang="0">
                  <a:pos x="38" y="0"/>
                </a:cxn>
                <a:cxn ang="0">
                  <a:pos x="46" y="0"/>
                </a:cxn>
                <a:cxn ang="0">
                  <a:pos x="53" y="1"/>
                </a:cxn>
                <a:cxn ang="0">
                  <a:pos x="59" y="5"/>
                </a:cxn>
                <a:cxn ang="0">
                  <a:pos x="65" y="9"/>
                </a:cxn>
                <a:cxn ang="0">
                  <a:pos x="69" y="15"/>
                </a:cxn>
                <a:cxn ang="0">
                  <a:pos x="73" y="21"/>
                </a:cxn>
                <a:cxn ang="0">
                  <a:pos x="75" y="27"/>
                </a:cxn>
                <a:cxn ang="0">
                  <a:pos x="75" y="35"/>
                </a:cxn>
                <a:cxn ang="0">
                  <a:pos x="75" y="35"/>
                </a:cxn>
              </a:cxnLst>
              <a:rect l="0" t="0" r="r" b="b"/>
              <a:pathLst>
                <a:path w="75" h="72">
                  <a:moveTo>
                    <a:pt x="75" y="35"/>
                  </a:moveTo>
                  <a:lnTo>
                    <a:pt x="75" y="35"/>
                  </a:lnTo>
                  <a:lnTo>
                    <a:pt x="75" y="43"/>
                  </a:lnTo>
                  <a:lnTo>
                    <a:pt x="73" y="49"/>
                  </a:lnTo>
                  <a:lnTo>
                    <a:pt x="69" y="56"/>
                  </a:lnTo>
                  <a:lnTo>
                    <a:pt x="65" y="60"/>
                  </a:lnTo>
                  <a:lnTo>
                    <a:pt x="59" y="66"/>
                  </a:lnTo>
                  <a:lnTo>
                    <a:pt x="53" y="68"/>
                  </a:lnTo>
                  <a:lnTo>
                    <a:pt x="46" y="70"/>
                  </a:lnTo>
                  <a:lnTo>
                    <a:pt x="38" y="72"/>
                  </a:lnTo>
                  <a:lnTo>
                    <a:pt x="38" y="72"/>
                  </a:lnTo>
                  <a:lnTo>
                    <a:pt x="30" y="70"/>
                  </a:lnTo>
                  <a:lnTo>
                    <a:pt x="24" y="68"/>
                  </a:lnTo>
                  <a:lnTo>
                    <a:pt x="18" y="66"/>
                  </a:lnTo>
                  <a:lnTo>
                    <a:pt x="12" y="60"/>
                  </a:lnTo>
                  <a:lnTo>
                    <a:pt x="8" y="56"/>
                  </a:lnTo>
                  <a:lnTo>
                    <a:pt x="4" y="49"/>
                  </a:lnTo>
                  <a:lnTo>
                    <a:pt x="2" y="43"/>
                  </a:lnTo>
                  <a:lnTo>
                    <a:pt x="0" y="35"/>
                  </a:lnTo>
                  <a:lnTo>
                    <a:pt x="0" y="35"/>
                  </a:lnTo>
                  <a:lnTo>
                    <a:pt x="2" y="27"/>
                  </a:lnTo>
                  <a:lnTo>
                    <a:pt x="4" y="21"/>
                  </a:lnTo>
                  <a:lnTo>
                    <a:pt x="8" y="15"/>
                  </a:lnTo>
                  <a:lnTo>
                    <a:pt x="12" y="9"/>
                  </a:lnTo>
                  <a:lnTo>
                    <a:pt x="18" y="5"/>
                  </a:lnTo>
                  <a:lnTo>
                    <a:pt x="24" y="1"/>
                  </a:lnTo>
                  <a:lnTo>
                    <a:pt x="30" y="0"/>
                  </a:lnTo>
                  <a:lnTo>
                    <a:pt x="38" y="0"/>
                  </a:lnTo>
                  <a:lnTo>
                    <a:pt x="38" y="0"/>
                  </a:lnTo>
                  <a:lnTo>
                    <a:pt x="46" y="0"/>
                  </a:lnTo>
                  <a:lnTo>
                    <a:pt x="53" y="1"/>
                  </a:lnTo>
                  <a:lnTo>
                    <a:pt x="59" y="5"/>
                  </a:lnTo>
                  <a:lnTo>
                    <a:pt x="65" y="9"/>
                  </a:lnTo>
                  <a:lnTo>
                    <a:pt x="69" y="15"/>
                  </a:lnTo>
                  <a:lnTo>
                    <a:pt x="73" y="21"/>
                  </a:lnTo>
                  <a:lnTo>
                    <a:pt x="75" y="27"/>
                  </a:lnTo>
                  <a:lnTo>
                    <a:pt x="75" y="35"/>
                  </a:lnTo>
                  <a:lnTo>
                    <a:pt x="75"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5"/>
            <p:cNvSpPr>
              <a:spLocks/>
            </p:cNvSpPr>
            <p:nvPr/>
          </p:nvSpPr>
          <p:spPr bwMode="auto">
            <a:xfrm>
              <a:off x="-355600" y="3675063"/>
              <a:ext cx="119063" cy="115888"/>
            </a:xfrm>
            <a:custGeom>
              <a:avLst/>
              <a:gdLst/>
              <a:ahLst/>
              <a:cxnLst>
                <a:cxn ang="0">
                  <a:pos x="75" y="35"/>
                </a:cxn>
                <a:cxn ang="0">
                  <a:pos x="75" y="35"/>
                </a:cxn>
                <a:cxn ang="0">
                  <a:pos x="75" y="43"/>
                </a:cxn>
                <a:cxn ang="0">
                  <a:pos x="73" y="51"/>
                </a:cxn>
                <a:cxn ang="0">
                  <a:pos x="69" y="57"/>
                </a:cxn>
                <a:cxn ang="0">
                  <a:pos x="65" y="61"/>
                </a:cxn>
                <a:cxn ang="0">
                  <a:pos x="59" y="67"/>
                </a:cxn>
                <a:cxn ang="0">
                  <a:pos x="53" y="69"/>
                </a:cxn>
                <a:cxn ang="0">
                  <a:pos x="46" y="71"/>
                </a:cxn>
                <a:cxn ang="0">
                  <a:pos x="38" y="73"/>
                </a:cxn>
                <a:cxn ang="0">
                  <a:pos x="38" y="73"/>
                </a:cxn>
                <a:cxn ang="0">
                  <a:pos x="30" y="71"/>
                </a:cxn>
                <a:cxn ang="0">
                  <a:pos x="24" y="69"/>
                </a:cxn>
                <a:cxn ang="0">
                  <a:pos x="18" y="67"/>
                </a:cxn>
                <a:cxn ang="0">
                  <a:pos x="12" y="61"/>
                </a:cxn>
                <a:cxn ang="0">
                  <a:pos x="8" y="57"/>
                </a:cxn>
                <a:cxn ang="0">
                  <a:pos x="4" y="51"/>
                </a:cxn>
                <a:cxn ang="0">
                  <a:pos x="2" y="43"/>
                </a:cxn>
                <a:cxn ang="0">
                  <a:pos x="0" y="35"/>
                </a:cxn>
                <a:cxn ang="0">
                  <a:pos x="0" y="35"/>
                </a:cxn>
                <a:cxn ang="0">
                  <a:pos x="2" y="29"/>
                </a:cxn>
                <a:cxn ang="0">
                  <a:pos x="4" y="22"/>
                </a:cxn>
                <a:cxn ang="0">
                  <a:pos x="8" y="16"/>
                </a:cxn>
                <a:cxn ang="0">
                  <a:pos x="12" y="10"/>
                </a:cxn>
                <a:cxn ang="0">
                  <a:pos x="18" y="6"/>
                </a:cxn>
                <a:cxn ang="0">
                  <a:pos x="24" y="2"/>
                </a:cxn>
                <a:cxn ang="0">
                  <a:pos x="30" y="0"/>
                </a:cxn>
                <a:cxn ang="0">
                  <a:pos x="38" y="0"/>
                </a:cxn>
                <a:cxn ang="0">
                  <a:pos x="38" y="0"/>
                </a:cxn>
                <a:cxn ang="0">
                  <a:pos x="46" y="0"/>
                </a:cxn>
                <a:cxn ang="0">
                  <a:pos x="53" y="2"/>
                </a:cxn>
                <a:cxn ang="0">
                  <a:pos x="59" y="6"/>
                </a:cxn>
                <a:cxn ang="0">
                  <a:pos x="65" y="10"/>
                </a:cxn>
                <a:cxn ang="0">
                  <a:pos x="69" y="16"/>
                </a:cxn>
                <a:cxn ang="0">
                  <a:pos x="73" y="22"/>
                </a:cxn>
                <a:cxn ang="0">
                  <a:pos x="75" y="29"/>
                </a:cxn>
                <a:cxn ang="0">
                  <a:pos x="75" y="35"/>
                </a:cxn>
                <a:cxn ang="0">
                  <a:pos x="75" y="35"/>
                </a:cxn>
              </a:cxnLst>
              <a:rect l="0" t="0" r="r" b="b"/>
              <a:pathLst>
                <a:path w="75" h="73">
                  <a:moveTo>
                    <a:pt x="75" y="35"/>
                  </a:moveTo>
                  <a:lnTo>
                    <a:pt x="75" y="35"/>
                  </a:lnTo>
                  <a:lnTo>
                    <a:pt x="75" y="43"/>
                  </a:lnTo>
                  <a:lnTo>
                    <a:pt x="73" y="51"/>
                  </a:lnTo>
                  <a:lnTo>
                    <a:pt x="69" y="57"/>
                  </a:lnTo>
                  <a:lnTo>
                    <a:pt x="65" y="61"/>
                  </a:lnTo>
                  <a:lnTo>
                    <a:pt x="59" y="67"/>
                  </a:lnTo>
                  <a:lnTo>
                    <a:pt x="53" y="69"/>
                  </a:lnTo>
                  <a:lnTo>
                    <a:pt x="46" y="71"/>
                  </a:lnTo>
                  <a:lnTo>
                    <a:pt x="38" y="73"/>
                  </a:lnTo>
                  <a:lnTo>
                    <a:pt x="38" y="73"/>
                  </a:lnTo>
                  <a:lnTo>
                    <a:pt x="30" y="71"/>
                  </a:lnTo>
                  <a:lnTo>
                    <a:pt x="24" y="69"/>
                  </a:lnTo>
                  <a:lnTo>
                    <a:pt x="18" y="67"/>
                  </a:lnTo>
                  <a:lnTo>
                    <a:pt x="12" y="61"/>
                  </a:lnTo>
                  <a:lnTo>
                    <a:pt x="8" y="57"/>
                  </a:lnTo>
                  <a:lnTo>
                    <a:pt x="4" y="51"/>
                  </a:lnTo>
                  <a:lnTo>
                    <a:pt x="2" y="43"/>
                  </a:lnTo>
                  <a:lnTo>
                    <a:pt x="0" y="35"/>
                  </a:lnTo>
                  <a:lnTo>
                    <a:pt x="0" y="35"/>
                  </a:lnTo>
                  <a:lnTo>
                    <a:pt x="2" y="29"/>
                  </a:lnTo>
                  <a:lnTo>
                    <a:pt x="4" y="22"/>
                  </a:lnTo>
                  <a:lnTo>
                    <a:pt x="8" y="16"/>
                  </a:lnTo>
                  <a:lnTo>
                    <a:pt x="12" y="10"/>
                  </a:lnTo>
                  <a:lnTo>
                    <a:pt x="18" y="6"/>
                  </a:lnTo>
                  <a:lnTo>
                    <a:pt x="24" y="2"/>
                  </a:lnTo>
                  <a:lnTo>
                    <a:pt x="30" y="0"/>
                  </a:lnTo>
                  <a:lnTo>
                    <a:pt x="38" y="0"/>
                  </a:lnTo>
                  <a:lnTo>
                    <a:pt x="38" y="0"/>
                  </a:lnTo>
                  <a:lnTo>
                    <a:pt x="46" y="0"/>
                  </a:lnTo>
                  <a:lnTo>
                    <a:pt x="53" y="2"/>
                  </a:lnTo>
                  <a:lnTo>
                    <a:pt x="59" y="6"/>
                  </a:lnTo>
                  <a:lnTo>
                    <a:pt x="65" y="10"/>
                  </a:lnTo>
                  <a:lnTo>
                    <a:pt x="69" y="16"/>
                  </a:lnTo>
                  <a:lnTo>
                    <a:pt x="73" y="22"/>
                  </a:lnTo>
                  <a:lnTo>
                    <a:pt x="75" y="29"/>
                  </a:lnTo>
                  <a:lnTo>
                    <a:pt x="75" y="35"/>
                  </a:lnTo>
                  <a:lnTo>
                    <a:pt x="75"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6"/>
            <p:cNvSpPr>
              <a:spLocks/>
            </p:cNvSpPr>
            <p:nvPr/>
          </p:nvSpPr>
          <p:spPr bwMode="auto">
            <a:xfrm>
              <a:off x="-355600" y="3556000"/>
              <a:ext cx="119063" cy="115888"/>
            </a:xfrm>
            <a:custGeom>
              <a:avLst/>
              <a:gdLst/>
              <a:ahLst/>
              <a:cxnLst>
                <a:cxn ang="0">
                  <a:pos x="75" y="36"/>
                </a:cxn>
                <a:cxn ang="0">
                  <a:pos x="75" y="36"/>
                </a:cxn>
                <a:cxn ang="0">
                  <a:pos x="75" y="44"/>
                </a:cxn>
                <a:cxn ang="0">
                  <a:pos x="73" y="51"/>
                </a:cxn>
                <a:cxn ang="0">
                  <a:pos x="69" y="57"/>
                </a:cxn>
                <a:cxn ang="0">
                  <a:pos x="65" y="63"/>
                </a:cxn>
                <a:cxn ang="0">
                  <a:pos x="59" y="67"/>
                </a:cxn>
                <a:cxn ang="0">
                  <a:pos x="53" y="69"/>
                </a:cxn>
                <a:cxn ang="0">
                  <a:pos x="46" y="73"/>
                </a:cxn>
                <a:cxn ang="0">
                  <a:pos x="38" y="73"/>
                </a:cxn>
                <a:cxn ang="0">
                  <a:pos x="38" y="73"/>
                </a:cxn>
                <a:cxn ang="0">
                  <a:pos x="30" y="73"/>
                </a:cxn>
                <a:cxn ang="0">
                  <a:pos x="24" y="69"/>
                </a:cxn>
                <a:cxn ang="0">
                  <a:pos x="18" y="67"/>
                </a:cxn>
                <a:cxn ang="0">
                  <a:pos x="12" y="63"/>
                </a:cxn>
                <a:cxn ang="0">
                  <a:pos x="8" y="57"/>
                </a:cxn>
                <a:cxn ang="0">
                  <a:pos x="4" y="51"/>
                </a:cxn>
                <a:cxn ang="0">
                  <a:pos x="2" y="44"/>
                </a:cxn>
                <a:cxn ang="0">
                  <a:pos x="0" y="36"/>
                </a:cxn>
                <a:cxn ang="0">
                  <a:pos x="0" y="36"/>
                </a:cxn>
                <a:cxn ang="0">
                  <a:pos x="2" y="30"/>
                </a:cxn>
                <a:cxn ang="0">
                  <a:pos x="4" y="22"/>
                </a:cxn>
                <a:cxn ang="0">
                  <a:pos x="8" y="16"/>
                </a:cxn>
                <a:cxn ang="0">
                  <a:pos x="12" y="10"/>
                </a:cxn>
                <a:cxn ang="0">
                  <a:pos x="18" y="6"/>
                </a:cxn>
                <a:cxn ang="0">
                  <a:pos x="24" y="2"/>
                </a:cxn>
                <a:cxn ang="0">
                  <a:pos x="30" y="0"/>
                </a:cxn>
                <a:cxn ang="0">
                  <a:pos x="38" y="0"/>
                </a:cxn>
                <a:cxn ang="0">
                  <a:pos x="38" y="0"/>
                </a:cxn>
                <a:cxn ang="0">
                  <a:pos x="46" y="0"/>
                </a:cxn>
                <a:cxn ang="0">
                  <a:pos x="53" y="2"/>
                </a:cxn>
                <a:cxn ang="0">
                  <a:pos x="59" y="6"/>
                </a:cxn>
                <a:cxn ang="0">
                  <a:pos x="65" y="10"/>
                </a:cxn>
                <a:cxn ang="0">
                  <a:pos x="69" y="16"/>
                </a:cxn>
                <a:cxn ang="0">
                  <a:pos x="73" y="22"/>
                </a:cxn>
                <a:cxn ang="0">
                  <a:pos x="75" y="30"/>
                </a:cxn>
                <a:cxn ang="0">
                  <a:pos x="75" y="36"/>
                </a:cxn>
                <a:cxn ang="0">
                  <a:pos x="75" y="36"/>
                </a:cxn>
              </a:cxnLst>
              <a:rect l="0" t="0" r="r" b="b"/>
              <a:pathLst>
                <a:path w="75" h="73">
                  <a:moveTo>
                    <a:pt x="75" y="36"/>
                  </a:moveTo>
                  <a:lnTo>
                    <a:pt x="75" y="36"/>
                  </a:lnTo>
                  <a:lnTo>
                    <a:pt x="75" y="44"/>
                  </a:lnTo>
                  <a:lnTo>
                    <a:pt x="73" y="51"/>
                  </a:lnTo>
                  <a:lnTo>
                    <a:pt x="69" y="57"/>
                  </a:lnTo>
                  <a:lnTo>
                    <a:pt x="65" y="63"/>
                  </a:lnTo>
                  <a:lnTo>
                    <a:pt x="59" y="67"/>
                  </a:lnTo>
                  <a:lnTo>
                    <a:pt x="53" y="69"/>
                  </a:lnTo>
                  <a:lnTo>
                    <a:pt x="46" y="73"/>
                  </a:lnTo>
                  <a:lnTo>
                    <a:pt x="38" y="73"/>
                  </a:lnTo>
                  <a:lnTo>
                    <a:pt x="38" y="73"/>
                  </a:lnTo>
                  <a:lnTo>
                    <a:pt x="30" y="73"/>
                  </a:lnTo>
                  <a:lnTo>
                    <a:pt x="24" y="69"/>
                  </a:lnTo>
                  <a:lnTo>
                    <a:pt x="18" y="67"/>
                  </a:lnTo>
                  <a:lnTo>
                    <a:pt x="12" y="63"/>
                  </a:lnTo>
                  <a:lnTo>
                    <a:pt x="8" y="57"/>
                  </a:lnTo>
                  <a:lnTo>
                    <a:pt x="4" y="51"/>
                  </a:lnTo>
                  <a:lnTo>
                    <a:pt x="2" y="44"/>
                  </a:lnTo>
                  <a:lnTo>
                    <a:pt x="0" y="36"/>
                  </a:lnTo>
                  <a:lnTo>
                    <a:pt x="0" y="36"/>
                  </a:lnTo>
                  <a:lnTo>
                    <a:pt x="2" y="30"/>
                  </a:lnTo>
                  <a:lnTo>
                    <a:pt x="4" y="22"/>
                  </a:lnTo>
                  <a:lnTo>
                    <a:pt x="8" y="16"/>
                  </a:lnTo>
                  <a:lnTo>
                    <a:pt x="12" y="10"/>
                  </a:lnTo>
                  <a:lnTo>
                    <a:pt x="18" y="6"/>
                  </a:lnTo>
                  <a:lnTo>
                    <a:pt x="24" y="2"/>
                  </a:lnTo>
                  <a:lnTo>
                    <a:pt x="30" y="0"/>
                  </a:lnTo>
                  <a:lnTo>
                    <a:pt x="38" y="0"/>
                  </a:lnTo>
                  <a:lnTo>
                    <a:pt x="38" y="0"/>
                  </a:lnTo>
                  <a:lnTo>
                    <a:pt x="46" y="0"/>
                  </a:lnTo>
                  <a:lnTo>
                    <a:pt x="53" y="2"/>
                  </a:lnTo>
                  <a:lnTo>
                    <a:pt x="59" y="6"/>
                  </a:lnTo>
                  <a:lnTo>
                    <a:pt x="65" y="10"/>
                  </a:lnTo>
                  <a:lnTo>
                    <a:pt x="69" y="16"/>
                  </a:lnTo>
                  <a:lnTo>
                    <a:pt x="73" y="22"/>
                  </a:lnTo>
                  <a:lnTo>
                    <a:pt x="75" y="30"/>
                  </a:lnTo>
                  <a:lnTo>
                    <a:pt x="75" y="36"/>
                  </a:lnTo>
                  <a:lnTo>
                    <a:pt x="75" y="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7"/>
            <p:cNvSpPr>
              <a:spLocks/>
            </p:cNvSpPr>
            <p:nvPr/>
          </p:nvSpPr>
          <p:spPr bwMode="auto">
            <a:xfrm>
              <a:off x="-236537" y="4144963"/>
              <a:ext cx="119063" cy="119063"/>
            </a:xfrm>
            <a:custGeom>
              <a:avLst/>
              <a:gdLst/>
              <a:ahLst/>
              <a:cxnLst>
                <a:cxn ang="0">
                  <a:pos x="75" y="37"/>
                </a:cxn>
                <a:cxn ang="0">
                  <a:pos x="75" y="37"/>
                </a:cxn>
                <a:cxn ang="0">
                  <a:pos x="75" y="45"/>
                </a:cxn>
                <a:cxn ang="0">
                  <a:pos x="73" y="51"/>
                </a:cxn>
                <a:cxn ang="0">
                  <a:pos x="69" y="57"/>
                </a:cxn>
                <a:cxn ang="0">
                  <a:pos x="65" y="63"/>
                </a:cxn>
                <a:cxn ang="0">
                  <a:pos x="59" y="67"/>
                </a:cxn>
                <a:cxn ang="0">
                  <a:pos x="53" y="71"/>
                </a:cxn>
                <a:cxn ang="0">
                  <a:pos x="45" y="73"/>
                </a:cxn>
                <a:cxn ang="0">
                  <a:pos x="37" y="75"/>
                </a:cxn>
                <a:cxn ang="0">
                  <a:pos x="37" y="75"/>
                </a:cxn>
                <a:cxn ang="0">
                  <a:pos x="29" y="73"/>
                </a:cxn>
                <a:cxn ang="0">
                  <a:pos x="24" y="71"/>
                </a:cxn>
                <a:cxn ang="0">
                  <a:pos x="18" y="67"/>
                </a:cxn>
                <a:cxn ang="0">
                  <a:pos x="12" y="63"/>
                </a:cxn>
                <a:cxn ang="0">
                  <a:pos x="6" y="57"/>
                </a:cxn>
                <a:cxn ang="0">
                  <a:pos x="4" y="51"/>
                </a:cxn>
                <a:cxn ang="0">
                  <a:pos x="2" y="45"/>
                </a:cxn>
                <a:cxn ang="0">
                  <a:pos x="0" y="37"/>
                </a:cxn>
                <a:cxn ang="0">
                  <a:pos x="0" y="37"/>
                </a:cxn>
                <a:cxn ang="0">
                  <a:pos x="2" y="30"/>
                </a:cxn>
                <a:cxn ang="0">
                  <a:pos x="4" y="24"/>
                </a:cxn>
                <a:cxn ang="0">
                  <a:pos x="6" y="18"/>
                </a:cxn>
                <a:cxn ang="0">
                  <a:pos x="12" y="12"/>
                </a:cxn>
                <a:cxn ang="0">
                  <a:pos x="18" y="8"/>
                </a:cxn>
                <a:cxn ang="0">
                  <a:pos x="24" y="4"/>
                </a:cxn>
                <a:cxn ang="0">
                  <a:pos x="29" y="2"/>
                </a:cxn>
                <a:cxn ang="0">
                  <a:pos x="37" y="0"/>
                </a:cxn>
                <a:cxn ang="0">
                  <a:pos x="37" y="0"/>
                </a:cxn>
                <a:cxn ang="0">
                  <a:pos x="45" y="2"/>
                </a:cxn>
                <a:cxn ang="0">
                  <a:pos x="53" y="4"/>
                </a:cxn>
                <a:cxn ang="0">
                  <a:pos x="59" y="8"/>
                </a:cxn>
                <a:cxn ang="0">
                  <a:pos x="65" y="12"/>
                </a:cxn>
                <a:cxn ang="0">
                  <a:pos x="69" y="18"/>
                </a:cxn>
                <a:cxn ang="0">
                  <a:pos x="73" y="24"/>
                </a:cxn>
                <a:cxn ang="0">
                  <a:pos x="75" y="30"/>
                </a:cxn>
                <a:cxn ang="0">
                  <a:pos x="75" y="37"/>
                </a:cxn>
                <a:cxn ang="0">
                  <a:pos x="75" y="37"/>
                </a:cxn>
              </a:cxnLst>
              <a:rect l="0" t="0" r="r" b="b"/>
              <a:pathLst>
                <a:path w="75" h="75">
                  <a:moveTo>
                    <a:pt x="75" y="37"/>
                  </a:moveTo>
                  <a:lnTo>
                    <a:pt x="75" y="37"/>
                  </a:lnTo>
                  <a:lnTo>
                    <a:pt x="75" y="45"/>
                  </a:lnTo>
                  <a:lnTo>
                    <a:pt x="73" y="51"/>
                  </a:lnTo>
                  <a:lnTo>
                    <a:pt x="69" y="57"/>
                  </a:lnTo>
                  <a:lnTo>
                    <a:pt x="65" y="63"/>
                  </a:lnTo>
                  <a:lnTo>
                    <a:pt x="59" y="67"/>
                  </a:lnTo>
                  <a:lnTo>
                    <a:pt x="53" y="71"/>
                  </a:lnTo>
                  <a:lnTo>
                    <a:pt x="45" y="73"/>
                  </a:lnTo>
                  <a:lnTo>
                    <a:pt x="37" y="75"/>
                  </a:lnTo>
                  <a:lnTo>
                    <a:pt x="37" y="75"/>
                  </a:lnTo>
                  <a:lnTo>
                    <a:pt x="29" y="73"/>
                  </a:lnTo>
                  <a:lnTo>
                    <a:pt x="24" y="71"/>
                  </a:lnTo>
                  <a:lnTo>
                    <a:pt x="18" y="67"/>
                  </a:lnTo>
                  <a:lnTo>
                    <a:pt x="12" y="63"/>
                  </a:lnTo>
                  <a:lnTo>
                    <a:pt x="6" y="57"/>
                  </a:lnTo>
                  <a:lnTo>
                    <a:pt x="4" y="51"/>
                  </a:lnTo>
                  <a:lnTo>
                    <a:pt x="2" y="45"/>
                  </a:lnTo>
                  <a:lnTo>
                    <a:pt x="0" y="37"/>
                  </a:lnTo>
                  <a:lnTo>
                    <a:pt x="0" y="37"/>
                  </a:lnTo>
                  <a:lnTo>
                    <a:pt x="2" y="30"/>
                  </a:lnTo>
                  <a:lnTo>
                    <a:pt x="4" y="24"/>
                  </a:lnTo>
                  <a:lnTo>
                    <a:pt x="6" y="18"/>
                  </a:lnTo>
                  <a:lnTo>
                    <a:pt x="12" y="12"/>
                  </a:lnTo>
                  <a:lnTo>
                    <a:pt x="18" y="8"/>
                  </a:lnTo>
                  <a:lnTo>
                    <a:pt x="24" y="4"/>
                  </a:lnTo>
                  <a:lnTo>
                    <a:pt x="29" y="2"/>
                  </a:lnTo>
                  <a:lnTo>
                    <a:pt x="37" y="0"/>
                  </a:lnTo>
                  <a:lnTo>
                    <a:pt x="37" y="0"/>
                  </a:lnTo>
                  <a:lnTo>
                    <a:pt x="45" y="2"/>
                  </a:lnTo>
                  <a:lnTo>
                    <a:pt x="53" y="4"/>
                  </a:lnTo>
                  <a:lnTo>
                    <a:pt x="59" y="8"/>
                  </a:lnTo>
                  <a:lnTo>
                    <a:pt x="65" y="12"/>
                  </a:lnTo>
                  <a:lnTo>
                    <a:pt x="69" y="18"/>
                  </a:lnTo>
                  <a:lnTo>
                    <a:pt x="73" y="24"/>
                  </a:lnTo>
                  <a:lnTo>
                    <a:pt x="75" y="30"/>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8"/>
            <p:cNvSpPr>
              <a:spLocks/>
            </p:cNvSpPr>
            <p:nvPr/>
          </p:nvSpPr>
          <p:spPr bwMode="auto">
            <a:xfrm>
              <a:off x="-236537" y="4027488"/>
              <a:ext cx="119063" cy="117475"/>
            </a:xfrm>
            <a:custGeom>
              <a:avLst/>
              <a:gdLst/>
              <a:ahLst/>
              <a:cxnLst>
                <a:cxn ang="0">
                  <a:pos x="75" y="37"/>
                </a:cxn>
                <a:cxn ang="0">
                  <a:pos x="75" y="37"/>
                </a:cxn>
                <a:cxn ang="0">
                  <a:pos x="75" y="45"/>
                </a:cxn>
                <a:cxn ang="0">
                  <a:pos x="73" y="51"/>
                </a:cxn>
                <a:cxn ang="0">
                  <a:pos x="69" y="57"/>
                </a:cxn>
                <a:cxn ang="0">
                  <a:pos x="65" y="62"/>
                </a:cxn>
                <a:cxn ang="0">
                  <a:pos x="59" y="66"/>
                </a:cxn>
                <a:cxn ang="0">
                  <a:pos x="53" y="70"/>
                </a:cxn>
                <a:cxn ang="0">
                  <a:pos x="45" y="72"/>
                </a:cxn>
                <a:cxn ang="0">
                  <a:pos x="37" y="74"/>
                </a:cxn>
                <a:cxn ang="0">
                  <a:pos x="37" y="74"/>
                </a:cxn>
                <a:cxn ang="0">
                  <a:pos x="29" y="72"/>
                </a:cxn>
                <a:cxn ang="0">
                  <a:pos x="24" y="70"/>
                </a:cxn>
                <a:cxn ang="0">
                  <a:pos x="18" y="66"/>
                </a:cxn>
                <a:cxn ang="0">
                  <a:pos x="12" y="62"/>
                </a:cxn>
                <a:cxn ang="0">
                  <a:pos x="6" y="57"/>
                </a:cxn>
                <a:cxn ang="0">
                  <a:pos x="4" y="51"/>
                </a:cxn>
                <a:cxn ang="0">
                  <a:pos x="2" y="45"/>
                </a:cxn>
                <a:cxn ang="0">
                  <a:pos x="0" y="37"/>
                </a:cxn>
                <a:cxn ang="0">
                  <a:pos x="0" y="37"/>
                </a:cxn>
                <a:cxn ang="0">
                  <a:pos x="2" y="29"/>
                </a:cxn>
                <a:cxn ang="0">
                  <a:pos x="4" y="23"/>
                </a:cxn>
                <a:cxn ang="0">
                  <a:pos x="6" y="17"/>
                </a:cxn>
                <a:cxn ang="0">
                  <a:pos x="12" y="11"/>
                </a:cxn>
                <a:cxn ang="0">
                  <a:pos x="18" y="8"/>
                </a:cxn>
                <a:cxn ang="0">
                  <a:pos x="24" y="4"/>
                </a:cxn>
                <a:cxn ang="0">
                  <a:pos x="29" y="2"/>
                </a:cxn>
                <a:cxn ang="0">
                  <a:pos x="37" y="0"/>
                </a:cxn>
                <a:cxn ang="0">
                  <a:pos x="37" y="0"/>
                </a:cxn>
                <a:cxn ang="0">
                  <a:pos x="45" y="2"/>
                </a:cxn>
                <a:cxn ang="0">
                  <a:pos x="53" y="4"/>
                </a:cxn>
                <a:cxn ang="0">
                  <a:pos x="59" y="8"/>
                </a:cxn>
                <a:cxn ang="0">
                  <a:pos x="65" y="11"/>
                </a:cxn>
                <a:cxn ang="0">
                  <a:pos x="69" y="17"/>
                </a:cxn>
                <a:cxn ang="0">
                  <a:pos x="73" y="23"/>
                </a:cxn>
                <a:cxn ang="0">
                  <a:pos x="75" y="29"/>
                </a:cxn>
                <a:cxn ang="0">
                  <a:pos x="75" y="37"/>
                </a:cxn>
                <a:cxn ang="0">
                  <a:pos x="75" y="37"/>
                </a:cxn>
              </a:cxnLst>
              <a:rect l="0" t="0" r="r" b="b"/>
              <a:pathLst>
                <a:path w="75" h="74">
                  <a:moveTo>
                    <a:pt x="75" y="37"/>
                  </a:moveTo>
                  <a:lnTo>
                    <a:pt x="75" y="37"/>
                  </a:lnTo>
                  <a:lnTo>
                    <a:pt x="75" y="45"/>
                  </a:lnTo>
                  <a:lnTo>
                    <a:pt x="73" y="51"/>
                  </a:lnTo>
                  <a:lnTo>
                    <a:pt x="69" y="57"/>
                  </a:lnTo>
                  <a:lnTo>
                    <a:pt x="65" y="62"/>
                  </a:lnTo>
                  <a:lnTo>
                    <a:pt x="59" y="66"/>
                  </a:lnTo>
                  <a:lnTo>
                    <a:pt x="53" y="70"/>
                  </a:lnTo>
                  <a:lnTo>
                    <a:pt x="45" y="72"/>
                  </a:lnTo>
                  <a:lnTo>
                    <a:pt x="37" y="74"/>
                  </a:lnTo>
                  <a:lnTo>
                    <a:pt x="37" y="74"/>
                  </a:lnTo>
                  <a:lnTo>
                    <a:pt x="29" y="72"/>
                  </a:lnTo>
                  <a:lnTo>
                    <a:pt x="24" y="70"/>
                  </a:lnTo>
                  <a:lnTo>
                    <a:pt x="18" y="66"/>
                  </a:lnTo>
                  <a:lnTo>
                    <a:pt x="12" y="62"/>
                  </a:lnTo>
                  <a:lnTo>
                    <a:pt x="6" y="57"/>
                  </a:lnTo>
                  <a:lnTo>
                    <a:pt x="4" y="51"/>
                  </a:lnTo>
                  <a:lnTo>
                    <a:pt x="2" y="45"/>
                  </a:lnTo>
                  <a:lnTo>
                    <a:pt x="0" y="37"/>
                  </a:lnTo>
                  <a:lnTo>
                    <a:pt x="0" y="37"/>
                  </a:lnTo>
                  <a:lnTo>
                    <a:pt x="2" y="29"/>
                  </a:lnTo>
                  <a:lnTo>
                    <a:pt x="4" y="23"/>
                  </a:lnTo>
                  <a:lnTo>
                    <a:pt x="6" y="17"/>
                  </a:lnTo>
                  <a:lnTo>
                    <a:pt x="12" y="11"/>
                  </a:lnTo>
                  <a:lnTo>
                    <a:pt x="18" y="8"/>
                  </a:lnTo>
                  <a:lnTo>
                    <a:pt x="24" y="4"/>
                  </a:lnTo>
                  <a:lnTo>
                    <a:pt x="29" y="2"/>
                  </a:lnTo>
                  <a:lnTo>
                    <a:pt x="37" y="0"/>
                  </a:lnTo>
                  <a:lnTo>
                    <a:pt x="37" y="0"/>
                  </a:lnTo>
                  <a:lnTo>
                    <a:pt x="45" y="2"/>
                  </a:lnTo>
                  <a:lnTo>
                    <a:pt x="53" y="4"/>
                  </a:lnTo>
                  <a:lnTo>
                    <a:pt x="59" y="8"/>
                  </a:lnTo>
                  <a:lnTo>
                    <a:pt x="65" y="11"/>
                  </a:lnTo>
                  <a:lnTo>
                    <a:pt x="69" y="17"/>
                  </a:lnTo>
                  <a:lnTo>
                    <a:pt x="73" y="23"/>
                  </a:lnTo>
                  <a:lnTo>
                    <a:pt x="75" y="29"/>
                  </a:lnTo>
                  <a:lnTo>
                    <a:pt x="75" y="37"/>
                  </a:lnTo>
                  <a:lnTo>
                    <a:pt x="75"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9"/>
            <p:cNvSpPr>
              <a:spLocks/>
            </p:cNvSpPr>
            <p:nvPr/>
          </p:nvSpPr>
          <p:spPr bwMode="auto">
            <a:xfrm>
              <a:off x="-236537" y="3911600"/>
              <a:ext cx="119063" cy="115888"/>
            </a:xfrm>
            <a:custGeom>
              <a:avLst/>
              <a:gdLst/>
              <a:ahLst/>
              <a:cxnLst>
                <a:cxn ang="0">
                  <a:pos x="75" y="35"/>
                </a:cxn>
                <a:cxn ang="0">
                  <a:pos x="75" y="35"/>
                </a:cxn>
                <a:cxn ang="0">
                  <a:pos x="75" y="43"/>
                </a:cxn>
                <a:cxn ang="0">
                  <a:pos x="73" y="49"/>
                </a:cxn>
                <a:cxn ang="0">
                  <a:pos x="69" y="57"/>
                </a:cxn>
                <a:cxn ang="0">
                  <a:pos x="65" y="61"/>
                </a:cxn>
                <a:cxn ang="0">
                  <a:pos x="59" y="67"/>
                </a:cxn>
                <a:cxn ang="0">
                  <a:pos x="53" y="69"/>
                </a:cxn>
                <a:cxn ang="0">
                  <a:pos x="45" y="71"/>
                </a:cxn>
                <a:cxn ang="0">
                  <a:pos x="37" y="73"/>
                </a:cxn>
                <a:cxn ang="0">
                  <a:pos x="37" y="73"/>
                </a:cxn>
                <a:cxn ang="0">
                  <a:pos x="29" y="71"/>
                </a:cxn>
                <a:cxn ang="0">
                  <a:pos x="24" y="69"/>
                </a:cxn>
                <a:cxn ang="0">
                  <a:pos x="18" y="67"/>
                </a:cxn>
                <a:cxn ang="0">
                  <a:pos x="12" y="61"/>
                </a:cxn>
                <a:cxn ang="0">
                  <a:pos x="6" y="57"/>
                </a:cxn>
                <a:cxn ang="0">
                  <a:pos x="4" y="49"/>
                </a:cxn>
                <a:cxn ang="0">
                  <a:pos x="2" y="43"/>
                </a:cxn>
                <a:cxn ang="0">
                  <a:pos x="0" y="35"/>
                </a:cxn>
                <a:cxn ang="0">
                  <a:pos x="0" y="35"/>
                </a:cxn>
                <a:cxn ang="0">
                  <a:pos x="2" y="28"/>
                </a:cxn>
                <a:cxn ang="0">
                  <a:pos x="4" y="22"/>
                </a:cxn>
                <a:cxn ang="0">
                  <a:pos x="6" y="16"/>
                </a:cxn>
                <a:cxn ang="0">
                  <a:pos x="12" y="10"/>
                </a:cxn>
                <a:cxn ang="0">
                  <a:pos x="18" y="6"/>
                </a:cxn>
                <a:cxn ang="0">
                  <a:pos x="24" y="2"/>
                </a:cxn>
                <a:cxn ang="0">
                  <a:pos x="29" y="0"/>
                </a:cxn>
                <a:cxn ang="0">
                  <a:pos x="37" y="0"/>
                </a:cxn>
                <a:cxn ang="0">
                  <a:pos x="37" y="0"/>
                </a:cxn>
                <a:cxn ang="0">
                  <a:pos x="45" y="0"/>
                </a:cxn>
                <a:cxn ang="0">
                  <a:pos x="53" y="2"/>
                </a:cxn>
                <a:cxn ang="0">
                  <a:pos x="59" y="6"/>
                </a:cxn>
                <a:cxn ang="0">
                  <a:pos x="65" y="10"/>
                </a:cxn>
                <a:cxn ang="0">
                  <a:pos x="69" y="16"/>
                </a:cxn>
                <a:cxn ang="0">
                  <a:pos x="73" y="22"/>
                </a:cxn>
                <a:cxn ang="0">
                  <a:pos x="75" y="28"/>
                </a:cxn>
                <a:cxn ang="0">
                  <a:pos x="75" y="35"/>
                </a:cxn>
                <a:cxn ang="0">
                  <a:pos x="75" y="35"/>
                </a:cxn>
              </a:cxnLst>
              <a:rect l="0" t="0" r="r" b="b"/>
              <a:pathLst>
                <a:path w="75" h="73">
                  <a:moveTo>
                    <a:pt x="75" y="35"/>
                  </a:moveTo>
                  <a:lnTo>
                    <a:pt x="75" y="35"/>
                  </a:lnTo>
                  <a:lnTo>
                    <a:pt x="75" y="43"/>
                  </a:lnTo>
                  <a:lnTo>
                    <a:pt x="73" y="49"/>
                  </a:lnTo>
                  <a:lnTo>
                    <a:pt x="69" y="57"/>
                  </a:lnTo>
                  <a:lnTo>
                    <a:pt x="65" y="61"/>
                  </a:lnTo>
                  <a:lnTo>
                    <a:pt x="59" y="67"/>
                  </a:lnTo>
                  <a:lnTo>
                    <a:pt x="53" y="69"/>
                  </a:lnTo>
                  <a:lnTo>
                    <a:pt x="45" y="71"/>
                  </a:lnTo>
                  <a:lnTo>
                    <a:pt x="37" y="73"/>
                  </a:lnTo>
                  <a:lnTo>
                    <a:pt x="37" y="73"/>
                  </a:lnTo>
                  <a:lnTo>
                    <a:pt x="29" y="71"/>
                  </a:lnTo>
                  <a:lnTo>
                    <a:pt x="24" y="69"/>
                  </a:lnTo>
                  <a:lnTo>
                    <a:pt x="18" y="67"/>
                  </a:lnTo>
                  <a:lnTo>
                    <a:pt x="12" y="61"/>
                  </a:lnTo>
                  <a:lnTo>
                    <a:pt x="6" y="57"/>
                  </a:lnTo>
                  <a:lnTo>
                    <a:pt x="4" y="49"/>
                  </a:lnTo>
                  <a:lnTo>
                    <a:pt x="2" y="43"/>
                  </a:lnTo>
                  <a:lnTo>
                    <a:pt x="0" y="35"/>
                  </a:lnTo>
                  <a:lnTo>
                    <a:pt x="0" y="35"/>
                  </a:lnTo>
                  <a:lnTo>
                    <a:pt x="2" y="28"/>
                  </a:lnTo>
                  <a:lnTo>
                    <a:pt x="4" y="22"/>
                  </a:lnTo>
                  <a:lnTo>
                    <a:pt x="6" y="16"/>
                  </a:lnTo>
                  <a:lnTo>
                    <a:pt x="12" y="10"/>
                  </a:lnTo>
                  <a:lnTo>
                    <a:pt x="18" y="6"/>
                  </a:lnTo>
                  <a:lnTo>
                    <a:pt x="24" y="2"/>
                  </a:lnTo>
                  <a:lnTo>
                    <a:pt x="29" y="0"/>
                  </a:lnTo>
                  <a:lnTo>
                    <a:pt x="37" y="0"/>
                  </a:lnTo>
                  <a:lnTo>
                    <a:pt x="37" y="0"/>
                  </a:lnTo>
                  <a:lnTo>
                    <a:pt x="45" y="0"/>
                  </a:lnTo>
                  <a:lnTo>
                    <a:pt x="53" y="2"/>
                  </a:lnTo>
                  <a:lnTo>
                    <a:pt x="59" y="6"/>
                  </a:lnTo>
                  <a:lnTo>
                    <a:pt x="65" y="10"/>
                  </a:lnTo>
                  <a:lnTo>
                    <a:pt x="69" y="16"/>
                  </a:lnTo>
                  <a:lnTo>
                    <a:pt x="73" y="22"/>
                  </a:lnTo>
                  <a:lnTo>
                    <a:pt x="75" y="28"/>
                  </a:lnTo>
                  <a:lnTo>
                    <a:pt x="75" y="35"/>
                  </a:lnTo>
                  <a:lnTo>
                    <a:pt x="75"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0"/>
            <p:cNvSpPr>
              <a:spLocks/>
            </p:cNvSpPr>
            <p:nvPr/>
          </p:nvSpPr>
          <p:spPr bwMode="auto">
            <a:xfrm>
              <a:off x="-117475" y="4144963"/>
              <a:ext cx="117475" cy="119063"/>
            </a:xfrm>
            <a:custGeom>
              <a:avLst/>
              <a:gdLst/>
              <a:ahLst/>
              <a:cxnLst>
                <a:cxn ang="0">
                  <a:pos x="74" y="37"/>
                </a:cxn>
                <a:cxn ang="0">
                  <a:pos x="74" y="37"/>
                </a:cxn>
                <a:cxn ang="0">
                  <a:pos x="74" y="45"/>
                </a:cxn>
                <a:cxn ang="0">
                  <a:pos x="72" y="51"/>
                </a:cxn>
                <a:cxn ang="0">
                  <a:pos x="68" y="57"/>
                </a:cxn>
                <a:cxn ang="0">
                  <a:pos x="64" y="63"/>
                </a:cxn>
                <a:cxn ang="0">
                  <a:pos x="58" y="67"/>
                </a:cxn>
                <a:cxn ang="0">
                  <a:pos x="53" y="71"/>
                </a:cxn>
                <a:cxn ang="0">
                  <a:pos x="45" y="73"/>
                </a:cxn>
                <a:cxn ang="0">
                  <a:pos x="37" y="75"/>
                </a:cxn>
                <a:cxn ang="0">
                  <a:pos x="37" y="75"/>
                </a:cxn>
                <a:cxn ang="0">
                  <a:pos x="29" y="73"/>
                </a:cxn>
                <a:cxn ang="0">
                  <a:pos x="23" y="71"/>
                </a:cxn>
                <a:cxn ang="0">
                  <a:pos x="17" y="67"/>
                </a:cxn>
                <a:cxn ang="0">
                  <a:pos x="11" y="63"/>
                </a:cxn>
                <a:cxn ang="0">
                  <a:pos x="5" y="57"/>
                </a:cxn>
                <a:cxn ang="0">
                  <a:pos x="3" y="51"/>
                </a:cxn>
                <a:cxn ang="0">
                  <a:pos x="2" y="45"/>
                </a:cxn>
                <a:cxn ang="0">
                  <a:pos x="0" y="37"/>
                </a:cxn>
                <a:cxn ang="0">
                  <a:pos x="0" y="37"/>
                </a:cxn>
                <a:cxn ang="0">
                  <a:pos x="2" y="30"/>
                </a:cxn>
                <a:cxn ang="0">
                  <a:pos x="3" y="24"/>
                </a:cxn>
                <a:cxn ang="0">
                  <a:pos x="5" y="18"/>
                </a:cxn>
                <a:cxn ang="0">
                  <a:pos x="11" y="12"/>
                </a:cxn>
                <a:cxn ang="0">
                  <a:pos x="17" y="8"/>
                </a:cxn>
                <a:cxn ang="0">
                  <a:pos x="23" y="4"/>
                </a:cxn>
                <a:cxn ang="0">
                  <a:pos x="29" y="2"/>
                </a:cxn>
                <a:cxn ang="0">
                  <a:pos x="37" y="0"/>
                </a:cxn>
                <a:cxn ang="0">
                  <a:pos x="37" y="0"/>
                </a:cxn>
                <a:cxn ang="0">
                  <a:pos x="45" y="2"/>
                </a:cxn>
                <a:cxn ang="0">
                  <a:pos x="53" y="4"/>
                </a:cxn>
                <a:cxn ang="0">
                  <a:pos x="58" y="8"/>
                </a:cxn>
                <a:cxn ang="0">
                  <a:pos x="64" y="12"/>
                </a:cxn>
                <a:cxn ang="0">
                  <a:pos x="68" y="18"/>
                </a:cxn>
                <a:cxn ang="0">
                  <a:pos x="72" y="24"/>
                </a:cxn>
                <a:cxn ang="0">
                  <a:pos x="74" y="30"/>
                </a:cxn>
                <a:cxn ang="0">
                  <a:pos x="74" y="37"/>
                </a:cxn>
                <a:cxn ang="0">
                  <a:pos x="74" y="37"/>
                </a:cxn>
              </a:cxnLst>
              <a:rect l="0" t="0" r="r" b="b"/>
              <a:pathLst>
                <a:path w="74" h="75">
                  <a:moveTo>
                    <a:pt x="74" y="37"/>
                  </a:moveTo>
                  <a:lnTo>
                    <a:pt x="74" y="37"/>
                  </a:lnTo>
                  <a:lnTo>
                    <a:pt x="74" y="45"/>
                  </a:lnTo>
                  <a:lnTo>
                    <a:pt x="72" y="51"/>
                  </a:lnTo>
                  <a:lnTo>
                    <a:pt x="68" y="57"/>
                  </a:lnTo>
                  <a:lnTo>
                    <a:pt x="64" y="63"/>
                  </a:lnTo>
                  <a:lnTo>
                    <a:pt x="58" y="67"/>
                  </a:lnTo>
                  <a:lnTo>
                    <a:pt x="53" y="71"/>
                  </a:lnTo>
                  <a:lnTo>
                    <a:pt x="45" y="73"/>
                  </a:lnTo>
                  <a:lnTo>
                    <a:pt x="37" y="75"/>
                  </a:lnTo>
                  <a:lnTo>
                    <a:pt x="37" y="75"/>
                  </a:lnTo>
                  <a:lnTo>
                    <a:pt x="29" y="73"/>
                  </a:lnTo>
                  <a:lnTo>
                    <a:pt x="23" y="71"/>
                  </a:lnTo>
                  <a:lnTo>
                    <a:pt x="17" y="67"/>
                  </a:lnTo>
                  <a:lnTo>
                    <a:pt x="11" y="63"/>
                  </a:lnTo>
                  <a:lnTo>
                    <a:pt x="5" y="57"/>
                  </a:lnTo>
                  <a:lnTo>
                    <a:pt x="3" y="51"/>
                  </a:lnTo>
                  <a:lnTo>
                    <a:pt x="2" y="45"/>
                  </a:lnTo>
                  <a:lnTo>
                    <a:pt x="0" y="37"/>
                  </a:lnTo>
                  <a:lnTo>
                    <a:pt x="0" y="37"/>
                  </a:lnTo>
                  <a:lnTo>
                    <a:pt x="2" y="30"/>
                  </a:lnTo>
                  <a:lnTo>
                    <a:pt x="3" y="24"/>
                  </a:lnTo>
                  <a:lnTo>
                    <a:pt x="5" y="18"/>
                  </a:lnTo>
                  <a:lnTo>
                    <a:pt x="11" y="12"/>
                  </a:lnTo>
                  <a:lnTo>
                    <a:pt x="17" y="8"/>
                  </a:lnTo>
                  <a:lnTo>
                    <a:pt x="23" y="4"/>
                  </a:lnTo>
                  <a:lnTo>
                    <a:pt x="29" y="2"/>
                  </a:lnTo>
                  <a:lnTo>
                    <a:pt x="37" y="0"/>
                  </a:lnTo>
                  <a:lnTo>
                    <a:pt x="37" y="0"/>
                  </a:lnTo>
                  <a:lnTo>
                    <a:pt x="45" y="2"/>
                  </a:lnTo>
                  <a:lnTo>
                    <a:pt x="53" y="4"/>
                  </a:lnTo>
                  <a:lnTo>
                    <a:pt x="58" y="8"/>
                  </a:lnTo>
                  <a:lnTo>
                    <a:pt x="64" y="12"/>
                  </a:lnTo>
                  <a:lnTo>
                    <a:pt x="68" y="18"/>
                  </a:lnTo>
                  <a:lnTo>
                    <a:pt x="72" y="24"/>
                  </a:lnTo>
                  <a:lnTo>
                    <a:pt x="74" y="30"/>
                  </a:lnTo>
                  <a:lnTo>
                    <a:pt x="74" y="37"/>
                  </a:lnTo>
                  <a:lnTo>
                    <a:pt x="74"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1"/>
            <p:cNvSpPr>
              <a:spLocks/>
            </p:cNvSpPr>
            <p:nvPr/>
          </p:nvSpPr>
          <p:spPr bwMode="auto">
            <a:xfrm>
              <a:off x="-117475" y="4027488"/>
              <a:ext cx="117475" cy="117475"/>
            </a:xfrm>
            <a:custGeom>
              <a:avLst/>
              <a:gdLst/>
              <a:ahLst/>
              <a:cxnLst>
                <a:cxn ang="0">
                  <a:pos x="74" y="37"/>
                </a:cxn>
                <a:cxn ang="0">
                  <a:pos x="74" y="37"/>
                </a:cxn>
                <a:cxn ang="0">
                  <a:pos x="74" y="45"/>
                </a:cxn>
                <a:cxn ang="0">
                  <a:pos x="72" y="51"/>
                </a:cxn>
                <a:cxn ang="0">
                  <a:pos x="68" y="57"/>
                </a:cxn>
                <a:cxn ang="0">
                  <a:pos x="64" y="62"/>
                </a:cxn>
                <a:cxn ang="0">
                  <a:pos x="58" y="66"/>
                </a:cxn>
                <a:cxn ang="0">
                  <a:pos x="53" y="70"/>
                </a:cxn>
                <a:cxn ang="0">
                  <a:pos x="45" y="72"/>
                </a:cxn>
                <a:cxn ang="0">
                  <a:pos x="37" y="74"/>
                </a:cxn>
                <a:cxn ang="0">
                  <a:pos x="37" y="74"/>
                </a:cxn>
                <a:cxn ang="0">
                  <a:pos x="29" y="72"/>
                </a:cxn>
                <a:cxn ang="0">
                  <a:pos x="23" y="70"/>
                </a:cxn>
                <a:cxn ang="0">
                  <a:pos x="17" y="66"/>
                </a:cxn>
                <a:cxn ang="0">
                  <a:pos x="11" y="62"/>
                </a:cxn>
                <a:cxn ang="0">
                  <a:pos x="5" y="57"/>
                </a:cxn>
                <a:cxn ang="0">
                  <a:pos x="3" y="51"/>
                </a:cxn>
                <a:cxn ang="0">
                  <a:pos x="2" y="45"/>
                </a:cxn>
                <a:cxn ang="0">
                  <a:pos x="0" y="37"/>
                </a:cxn>
                <a:cxn ang="0">
                  <a:pos x="0" y="37"/>
                </a:cxn>
                <a:cxn ang="0">
                  <a:pos x="2" y="29"/>
                </a:cxn>
                <a:cxn ang="0">
                  <a:pos x="3" y="23"/>
                </a:cxn>
                <a:cxn ang="0">
                  <a:pos x="5" y="17"/>
                </a:cxn>
                <a:cxn ang="0">
                  <a:pos x="11" y="11"/>
                </a:cxn>
                <a:cxn ang="0">
                  <a:pos x="17" y="8"/>
                </a:cxn>
                <a:cxn ang="0">
                  <a:pos x="23" y="4"/>
                </a:cxn>
                <a:cxn ang="0">
                  <a:pos x="29" y="2"/>
                </a:cxn>
                <a:cxn ang="0">
                  <a:pos x="37" y="0"/>
                </a:cxn>
                <a:cxn ang="0">
                  <a:pos x="37" y="0"/>
                </a:cxn>
                <a:cxn ang="0">
                  <a:pos x="45" y="2"/>
                </a:cxn>
                <a:cxn ang="0">
                  <a:pos x="53" y="4"/>
                </a:cxn>
                <a:cxn ang="0">
                  <a:pos x="58" y="8"/>
                </a:cxn>
                <a:cxn ang="0">
                  <a:pos x="64" y="11"/>
                </a:cxn>
                <a:cxn ang="0">
                  <a:pos x="68" y="17"/>
                </a:cxn>
                <a:cxn ang="0">
                  <a:pos x="72" y="23"/>
                </a:cxn>
                <a:cxn ang="0">
                  <a:pos x="74" y="29"/>
                </a:cxn>
                <a:cxn ang="0">
                  <a:pos x="74" y="37"/>
                </a:cxn>
                <a:cxn ang="0">
                  <a:pos x="74" y="37"/>
                </a:cxn>
              </a:cxnLst>
              <a:rect l="0" t="0" r="r" b="b"/>
              <a:pathLst>
                <a:path w="74" h="74">
                  <a:moveTo>
                    <a:pt x="74" y="37"/>
                  </a:moveTo>
                  <a:lnTo>
                    <a:pt x="74" y="37"/>
                  </a:lnTo>
                  <a:lnTo>
                    <a:pt x="74" y="45"/>
                  </a:lnTo>
                  <a:lnTo>
                    <a:pt x="72" y="51"/>
                  </a:lnTo>
                  <a:lnTo>
                    <a:pt x="68" y="57"/>
                  </a:lnTo>
                  <a:lnTo>
                    <a:pt x="64" y="62"/>
                  </a:lnTo>
                  <a:lnTo>
                    <a:pt x="58" y="66"/>
                  </a:lnTo>
                  <a:lnTo>
                    <a:pt x="53" y="70"/>
                  </a:lnTo>
                  <a:lnTo>
                    <a:pt x="45" y="72"/>
                  </a:lnTo>
                  <a:lnTo>
                    <a:pt x="37" y="74"/>
                  </a:lnTo>
                  <a:lnTo>
                    <a:pt x="37" y="74"/>
                  </a:lnTo>
                  <a:lnTo>
                    <a:pt x="29" y="72"/>
                  </a:lnTo>
                  <a:lnTo>
                    <a:pt x="23" y="70"/>
                  </a:lnTo>
                  <a:lnTo>
                    <a:pt x="17" y="66"/>
                  </a:lnTo>
                  <a:lnTo>
                    <a:pt x="11" y="62"/>
                  </a:lnTo>
                  <a:lnTo>
                    <a:pt x="5" y="57"/>
                  </a:lnTo>
                  <a:lnTo>
                    <a:pt x="3" y="51"/>
                  </a:lnTo>
                  <a:lnTo>
                    <a:pt x="2" y="45"/>
                  </a:lnTo>
                  <a:lnTo>
                    <a:pt x="0" y="37"/>
                  </a:lnTo>
                  <a:lnTo>
                    <a:pt x="0" y="37"/>
                  </a:lnTo>
                  <a:lnTo>
                    <a:pt x="2" y="29"/>
                  </a:lnTo>
                  <a:lnTo>
                    <a:pt x="3" y="23"/>
                  </a:lnTo>
                  <a:lnTo>
                    <a:pt x="5" y="17"/>
                  </a:lnTo>
                  <a:lnTo>
                    <a:pt x="11" y="11"/>
                  </a:lnTo>
                  <a:lnTo>
                    <a:pt x="17" y="8"/>
                  </a:lnTo>
                  <a:lnTo>
                    <a:pt x="23" y="4"/>
                  </a:lnTo>
                  <a:lnTo>
                    <a:pt x="29" y="2"/>
                  </a:lnTo>
                  <a:lnTo>
                    <a:pt x="37" y="0"/>
                  </a:lnTo>
                  <a:lnTo>
                    <a:pt x="37" y="0"/>
                  </a:lnTo>
                  <a:lnTo>
                    <a:pt x="45" y="2"/>
                  </a:lnTo>
                  <a:lnTo>
                    <a:pt x="53" y="4"/>
                  </a:lnTo>
                  <a:lnTo>
                    <a:pt x="58" y="8"/>
                  </a:lnTo>
                  <a:lnTo>
                    <a:pt x="64" y="11"/>
                  </a:lnTo>
                  <a:lnTo>
                    <a:pt x="68" y="17"/>
                  </a:lnTo>
                  <a:lnTo>
                    <a:pt x="72" y="23"/>
                  </a:lnTo>
                  <a:lnTo>
                    <a:pt x="74" y="29"/>
                  </a:lnTo>
                  <a:lnTo>
                    <a:pt x="74" y="37"/>
                  </a:lnTo>
                  <a:lnTo>
                    <a:pt x="74" y="3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2"/>
            <p:cNvSpPr>
              <a:spLocks/>
            </p:cNvSpPr>
            <p:nvPr/>
          </p:nvSpPr>
          <p:spPr bwMode="auto">
            <a:xfrm>
              <a:off x="-117475" y="3911600"/>
              <a:ext cx="117475" cy="115888"/>
            </a:xfrm>
            <a:custGeom>
              <a:avLst/>
              <a:gdLst/>
              <a:ahLst/>
              <a:cxnLst>
                <a:cxn ang="0">
                  <a:pos x="74" y="35"/>
                </a:cxn>
                <a:cxn ang="0">
                  <a:pos x="74" y="35"/>
                </a:cxn>
                <a:cxn ang="0">
                  <a:pos x="74" y="43"/>
                </a:cxn>
                <a:cxn ang="0">
                  <a:pos x="72" y="49"/>
                </a:cxn>
                <a:cxn ang="0">
                  <a:pos x="68" y="57"/>
                </a:cxn>
                <a:cxn ang="0">
                  <a:pos x="64" y="61"/>
                </a:cxn>
                <a:cxn ang="0">
                  <a:pos x="58" y="67"/>
                </a:cxn>
                <a:cxn ang="0">
                  <a:pos x="53" y="69"/>
                </a:cxn>
                <a:cxn ang="0">
                  <a:pos x="45" y="71"/>
                </a:cxn>
                <a:cxn ang="0">
                  <a:pos x="37" y="73"/>
                </a:cxn>
                <a:cxn ang="0">
                  <a:pos x="37" y="73"/>
                </a:cxn>
                <a:cxn ang="0">
                  <a:pos x="29" y="71"/>
                </a:cxn>
                <a:cxn ang="0">
                  <a:pos x="23" y="69"/>
                </a:cxn>
                <a:cxn ang="0">
                  <a:pos x="17" y="67"/>
                </a:cxn>
                <a:cxn ang="0">
                  <a:pos x="11" y="61"/>
                </a:cxn>
                <a:cxn ang="0">
                  <a:pos x="5" y="57"/>
                </a:cxn>
                <a:cxn ang="0">
                  <a:pos x="3" y="49"/>
                </a:cxn>
                <a:cxn ang="0">
                  <a:pos x="2" y="43"/>
                </a:cxn>
                <a:cxn ang="0">
                  <a:pos x="0" y="35"/>
                </a:cxn>
                <a:cxn ang="0">
                  <a:pos x="0" y="35"/>
                </a:cxn>
                <a:cxn ang="0">
                  <a:pos x="2" y="28"/>
                </a:cxn>
                <a:cxn ang="0">
                  <a:pos x="3" y="22"/>
                </a:cxn>
                <a:cxn ang="0">
                  <a:pos x="5" y="16"/>
                </a:cxn>
                <a:cxn ang="0">
                  <a:pos x="11" y="10"/>
                </a:cxn>
                <a:cxn ang="0">
                  <a:pos x="17" y="6"/>
                </a:cxn>
                <a:cxn ang="0">
                  <a:pos x="23" y="2"/>
                </a:cxn>
                <a:cxn ang="0">
                  <a:pos x="29" y="0"/>
                </a:cxn>
                <a:cxn ang="0">
                  <a:pos x="37" y="0"/>
                </a:cxn>
                <a:cxn ang="0">
                  <a:pos x="37" y="0"/>
                </a:cxn>
                <a:cxn ang="0">
                  <a:pos x="45" y="0"/>
                </a:cxn>
                <a:cxn ang="0">
                  <a:pos x="53" y="2"/>
                </a:cxn>
                <a:cxn ang="0">
                  <a:pos x="58" y="6"/>
                </a:cxn>
                <a:cxn ang="0">
                  <a:pos x="64" y="10"/>
                </a:cxn>
                <a:cxn ang="0">
                  <a:pos x="68" y="16"/>
                </a:cxn>
                <a:cxn ang="0">
                  <a:pos x="72" y="22"/>
                </a:cxn>
                <a:cxn ang="0">
                  <a:pos x="74" y="28"/>
                </a:cxn>
                <a:cxn ang="0">
                  <a:pos x="74" y="35"/>
                </a:cxn>
                <a:cxn ang="0">
                  <a:pos x="74" y="35"/>
                </a:cxn>
              </a:cxnLst>
              <a:rect l="0" t="0" r="r" b="b"/>
              <a:pathLst>
                <a:path w="74" h="73">
                  <a:moveTo>
                    <a:pt x="74" y="35"/>
                  </a:moveTo>
                  <a:lnTo>
                    <a:pt x="74" y="35"/>
                  </a:lnTo>
                  <a:lnTo>
                    <a:pt x="74" y="43"/>
                  </a:lnTo>
                  <a:lnTo>
                    <a:pt x="72" y="49"/>
                  </a:lnTo>
                  <a:lnTo>
                    <a:pt x="68" y="57"/>
                  </a:lnTo>
                  <a:lnTo>
                    <a:pt x="64" y="61"/>
                  </a:lnTo>
                  <a:lnTo>
                    <a:pt x="58" y="67"/>
                  </a:lnTo>
                  <a:lnTo>
                    <a:pt x="53" y="69"/>
                  </a:lnTo>
                  <a:lnTo>
                    <a:pt x="45" y="71"/>
                  </a:lnTo>
                  <a:lnTo>
                    <a:pt x="37" y="73"/>
                  </a:lnTo>
                  <a:lnTo>
                    <a:pt x="37" y="73"/>
                  </a:lnTo>
                  <a:lnTo>
                    <a:pt x="29" y="71"/>
                  </a:lnTo>
                  <a:lnTo>
                    <a:pt x="23" y="69"/>
                  </a:lnTo>
                  <a:lnTo>
                    <a:pt x="17" y="67"/>
                  </a:lnTo>
                  <a:lnTo>
                    <a:pt x="11" y="61"/>
                  </a:lnTo>
                  <a:lnTo>
                    <a:pt x="5" y="57"/>
                  </a:lnTo>
                  <a:lnTo>
                    <a:pt x="3" y="49"/>
                  </a:lnTo>
                  <a:lnTo>
                    <a:pt x="2" y="43"/>
                  </a:lnTo>
                  <a:lnTo>
                    <a:pt x="0" y="35"/>
                  </a:lnTo>
                  <a:lnTo>
                    <a:pt x="0" y="35"/>
                  </a:lnTo>
                  <a:lnTo>
                    <a:pt x="2" y="28"/>
                  </a:lnTo>
                  <a:lnTo>
                    <a:pt x="3" y="22"/>
                  </a:lnTo>
                  <a:lnTo>
                    <a:pt x="5" y="16"/>
                  </a:lnTo>
                  <a:lnTo>
                    <a:pt x="11" y="10"/>
                  </a:lnTo>
                  <a:lnTo>
                    <a:pt x="17" y="6"/>
                  </a:lnTo>
                  <a:lnTo>
                    <a:pt x="23" y="2"/>
                  </a:lnTo>
                  <a:lnTo>
                    <a:pt x="29" y="0"/>
                  </a:lnTo>
                  <a:lnTo>
                    <a:pt x="37" y="0"/>
                  </a:lnTo>
                  <a:lnTo>
                    <a:pt x="37" y="0"/>
                  </a:lnTo>
                  <a:lnTo>
                    <a:pt x="45" y="0"/>
                  </a:lnTo>
                  <a:lnTo>
                    <a:pt x="53" y="2"/>
                  </a:lnTo>
                  <a:lnTo>
                    <a:pt x="58" y="6"/>
                  </a:lnTo>
                  <a:lnTo>
                    <a:pt x="64" y="10"/>
                  </a:lnTo>
                  <a:lnTo>
                    <a:pt x="68" y="16"/>
                  </a:lnTo>
                  <a:lnTo>
                    <a:pt x="72" y="22"/>
                  </a:lnTo>
                  <a:lnTo>
                    <a:pt x="74" y="28"/>
                  </a:lnTo>
                  <a:lnTo>
                    <a:pt x="74" y="35"/>
                  </a:lnTo>
                  <a:lnTo>
                    <a:pt x="74"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3"/>
            <p:cNvSpPr>
              <a:spLocks/>
            </p:cNvSpPr>
            <p:nvPr/>
          </p:nvSpPr>
          <p:spPr bwMode="auto">
            <a:xfrm>
              <a:off x="-117475" y="3794125"/>
              <a:ext cx="117475" cy="114300"/>
            </a:xfrm>
            <a:custGeom>
              <a:avLst/>
              <a:gdLst/>
              <a:ahLst/>
              <a:cxnLst>
                <a:cxn ang="0">
                  <a:pos x="74" y="35"/>
                </a:cxn>
                <a:cxn ang="0">
                  <a:pos x="74" y="35"/>
                </a:cxn>
                <a:cxn ang="0">
                  <a:pos x="74" y="43"/>
                </a:cxn>
                <a:cxn ang="0">
                  <a:pos x="72" y="49"/>
                </a:cxn>
                <a:cxn ang="0">
                  <a:pos x="68" y="56"/>
                </a:cxn>
                <a:cxn ang="0">
                  <a:pos x="64" y="60"/>
                </a:cxn>
                <a:cxn ang="0">
                  <a:pos x="58" y="66"/>
                </a:cxn>
                <a:cxn ang="0">
                  <a:pos x="53" y="68"/>
                </a:cxn>
                <a:cxn ang="0">
                  <a:pos x="45" y="70"/>
                </a:cxn>
                <a:cxn ang="0">
                  <a:pos x="37" y="72"/>
                </a:cxn>
                <a:cxn ang="0">
                  <a:pos x="37" y="72"/>
                </a:cxn>
                <a:cxn ang="0">
                  <a:pos x="29" y="70"/>
                </a:cxn>
                <a:cxn ang="0">
                  <a:pos x="23" y="68"/>
                </a:cxn>
                <a:cxn ang="0">
                  <a:pos x="17" y="66"/>
                </a:cxn>
                <a:cxn ang="0">
                  <a:pos x="11" y="60"/>
                </a:cxn>
                <a:cxn ang="0">
                  <a:pos x="5" y="56"/>
                </a:cxn>
                <a:cxn ang="0">
                  <a:pos x="3" y="49"/>
                </a:cxn>
                <a:cxn ang="0">
                  <a:pos x="2" y="43"/>
                </a:cxn>
                <a:cxn ang="0">
                  <a:pos x="0" y="35"/>
                </a:cxn>
                <a:cxn ang="0">
                  <a:pos x="0" y="35"/>
                </a:cxn>
                <a:cxn ang="0">
                  <a:pos x="2" y="27"/>
                </a:cxn>
                <a:cxn ang="0">
                  <a:pos x="3" y="21"/>
                </a:cxn>
                <a:cxn ang="0">
                  <a:pos x="5" y="15"/>
                </a:cxn>
                <a:cxn ang="0">
                  <a:pos x="11" y="9"/>
                </a:cxn>
                <a:cxn ang="0">
                  <a:pos x="17" y="5"/>
                </a:cxn>
                <a:cxn ang="0">
                  <a:pos x="23" y="1"/>
                </a:cxn>
                <a:cxn ang="0">
                  <a:pos x="29" y="0"/>
                </a:cxn>
                <a:cxn ang="0">
                  <a:pos x="37" y="0"/>
                </a:cxn>
                <a:cxn ang="0">
                  <a:pos x="37" y="0"/>
                </a:cxn>
                <a:cxn ang="0">
                  <a:pos x="45" y="0"/>
                </a:cxn>
                <a:cxn ang="0">
                  <a:pos x="53" y="1"/>
                </a:cxn>
                <a:cxn ang="0">
                  <a:pos x="58" y="5"/>
                </a:cxn>
                <a:cxn ang="0">
                  <a:pos x="64" y="9"/>
                </a:cxn>
                <a:cxn ang="0">
                  <a:pos x="68" y="15"/>
                </a:cxn>
                <a:cxn ang="0">
                  <a:pos x="72" y="21"/>
                </a:cxn>
                <a:cxn ang="0">
                  <a:pos x="74" y="27"/>
                </a:cxn>
                <a:cxn ang="0">
                  <a:pos x="74" y="35"/>
                </a:cxn>
                <a:cxn ang="0">
                  <a:pos x="74" y="35"/>
                </a:cxn>
              </a:cxnLst>
              <a:rect l="0" t="0" r="r" b="b"/>
              <a:pathLst>
                <a:path w="74" h="72">
                  <a:moveTo>
                    <a:pt x="74" y="35"/>
                  </a:moveTo>
                  <a:lnTo>
                    <a:pt x="74" y="35"/>
                  </a:lnTo>
                  <a:lnTo>
                    <a:pt x="74" y="43"/>
                  </a:lnTo>
                  <a:lnTo>
                    <a:pt x="72" y="49"/>
                  </a:lnTo>
                  <a:lnTo>
                    <a:pt x="68" y="56"/>
                  </a:lnTo>
                  <a:lnTo>
                    <a:pt x="64" y="60"/>
                  </a:lnTo>
                  <a:lnTo>
                    <a:pt x="58" y="66"/>
                  </a:lnTo>
                  <a:lnTo>
                    <a:pt x="53" y="68"/>
                  </a:lnTo>
                  <a:lnTo>
                    <a:pt x="45" y="70"/>
                  </a:lnTo>
                  <a:lnTo>
                    <a:pt x="37" y="72"/>
                  </a:lnTo>
                  <a:lnTo>
                    <a:pt x="37" y="72"/>
                  </a:lnTo>
                  <a:lnTo>
                    <a:pt x="29" y="70"/>
                  </a:lnTo>
                  <a:lnTo>
                    <a:pt x="23" y="68"/>
                  </a:lnTo>
                  <a:lnTo>
                    <a:pt x="17" y="66"/>
                  </a:lnTo>
                  <a:lnTo>
                    <a:pt x="11" y="60"/>
                  </a:lnTo>
                  <a:lnTo>
                    <a:pt x="5" y="56"/>
                  </a:lnTo>
                  <a:lnTo>
                    <a:pt x="3" y="49"/>
                  </a:lnTo>
                  <a:lnTo>
                    <a:pt x="2" y="43"/>
                  </a:lnTo>
                  <a:lnTo>
                    <a:pt x="0" y="35"/>
                  </a:lnTo>
                  <a:lnTo>
                    <a:pt x="0" y="35"/>
                  </a:lnTo>
                  <a:lnTo>
                    <a:pt x="2" y="27"/>
                  </a:lnTo>
                  <a:lnTo>
                    <a:pt x="3" y="21"/>
                  </a:lnTo>
                  <a:lnTo>
                    <a:pt x="5" y="15"/>
                  </a:lnTo>
                  <a:lnTo>
                    <a:pt x="11" y="9"/>
                  </a:lnTo>
                  <a:lnTo>
                    <a:pt x="17" y="5"/>
                  </a:lnTo>
                  <a:lnTo>
                    <a:pt x="23" y="1"/>
                  </a:lnTo>
                  <a:lnTo>
                    <a:pt x="29" y="0"/>
                  </a:lnTo>
                  <a:lnTo>
                    <a:pt x="37" y="0"/>
                  </a:lnTo>
                  <a:lnTo>
                    <a:pt x="37" y="0"/>
                  </a:lnTo>
                  <a:lnTo>
                    <a:pt x="45" y="0"/>
                  </a:lnTo>
                  <a:lnTo>
                    <a:pt x="53" y="1"/>
                  </a:lnTo>
                  <a:lnTo>
                    <a:pt x="58" y="5"/>
                  </a:lnTo>
                  <a:lnTo>
                    <a:pt x="64" y="9"/>
                  </a:lnTo>
                  <a:lnTo>
                    <a:pt x="68" y="15"/>
                  </a:lnTo>
                  <a:lnTo>
                    <a:pt x="72" y="21"/>
                  </a:lnTo>
                  <a:lnTo>
                    <a:pt x="74" y="27"/>
                  </a:lnTo>
                  <a:lnTo>
                    <a:pt x="74" y="35"/>
                  </a:lnTo>
                  <a:lnTo>
                    <a:pt x="74"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117475" y="3675063"/>
              <a:ext cx="117475" cy="115888"/>
            </a:xfrm>
            <a:custGeom>
              <a:avLst/>
              <a:gdLst/>
              <a:ahLst/>
              <a:cxnLst>
                <a:cxn ang="0">
                  <a:pos x="74" y="35"/>
                </a:cxn>
                <a:cxn ang="0">
                  <a:pos x="74" y="35"/>
                </a:cxn>
                <a:cxn ang="0">
                  <a:pos x="74" y="43"/>
                </a:cxn>
                <a:cxn ang="0">
                  <a:pos x="72" y="51"/>
                </a:cxn>
                <a:cxn ang="0">
                  <a:pos x="68" y="57"/>
                </a:cxn>
                <a:cxn ang="0">
                  <a:pos x="64" y="61"/>
                </a:cxn>
                <a:cxn ang="0">
                  <a:pos x="58" y="67"/>
                </a:cxn>
                <a:cxn ang="0">
                  <a:pos x="53" y="69"/>
                </a:cxn>
                <a:cxn ang="0">
                  <a:pos x="45" y="71"/>
                </a:cxn>
                <a:cxn ang="0">
                  <a:pos x="37" y="73"/>
                </a:cxn>
                <a:cxn ang="0">
                  <a:pos x="37" y="73"/>
                </a:cxn>
                <a:cxn ang="0">
                  <a:pos x="29" y="71"/>
                </a:cxn>
                <a:cxn ang="0">
                  <a:pos x="23" y="69"/>
                </a:cxn>
                <a:cxn ang="0">
                  <a:pos x="17" y="67"/>
                </a:cxn>
                <a:cxn ang="0">
                  <a:pos x="11" y="61"/>
                </a:cxn>
                <a:cxn ang="0">
                  <a:pos x="5" y="57"/>
                </a:cxn>
                <a:cxn ang="0">
                  <a:pos x="3" y="51"/>
                </a:cxn>
                <a:cxn ang="0">
                  <a:pos x="2" y="43"/>
                </a:cxn>
                <a:cxn ang="0">
                  <a:pos x="0" y="35"/>
                </a:cxn>
                <a:cxn ang="0">
                  <a:pos x="0" y="35"/>
                </a:cxn>
                <a:cxn ang="0">
                  <a:pos x="2" y="29"/>
                </a:cxn>
                <a:cxn ang="0">
                  <a:pos x="3" y="22"/>
                </a:cxn>
                <a:cxn ang="0">
                  <a:pos x="5" y="16"/>
                </a:cxn>
                <a:cxn ang="0">
                  <a:pos x="11" y="10"/>
                </a:cxn>
                <a:cxn ang="0">
                  <a:pos x="17" y="6"/>
                </a:cxn>
                <a:cxn ang="0">
                  <a:pos x="23" y="2"/>
                </a:cxn>
                <a:cxn ang="0">
                  <a:pos x="29" y="0"/>
                </a:cxn>
                <a:cxn ang="0">
                  <a:pos x="37" y="0"/>
                </a:cxn>
                <a:cxn ang="0">
                  <a:pos x="37" y="0"/>
                </a:cxn>
                <a:cxn ang="0">
                  <a:pos x="45" y="0"/>
                </a:cxn>
                <a:cxn ang="0">
                  <a:pos x="53" y="2"/>
                </a:cxn>
                <a:cxn ang="0">
                  <a:pos x="58" y="6"/>
                </a:cxn>
                <a:cxn ang="0">
                  <a:pos x="64" y="10"/>
                </a:cxn>
                <a:cxn ang="0">
                  <a:pos x="68" y="16"/>
                </a:cxn>
                <a:cxn ang="0">
                  <a:pos x="72" y="22"/>
                </a:cxn>
                <a:cxn ang="0">
                  <a:pos x="74" y="29"/>
                </a:cxn>
                <a:cxn ang="0">
                  <a:pos x="74" y="35"/>
                </a:cxn>
                <a:cxn ang="0">
                  <a:pos x="74" y="35"/>
                </a:cxn>
              </a:cxnLst>
              <a:rect l="0" t="0" r="r" b="b"/>
              <a:pathLst>
                <a:path w="74" h="73">
                  <a:moveTo>
                    <a:pt x="74" y="35"/>
                  </a:moveTo>
                  <a:lnTo>
                    <a:pt x="74" y="35"/>
                  </a:lnTo>
                  <a:lnTo>
                    <a:pt x="74" y="43"/>
                  </a:lnTo>
                  <a:lnTo>
                    <a:pt x="72" y="51"/>
                  </a:lnTo>
                  <a:lnTo>
                    <a:pt x="68" y="57"/>
                  </a:lnTo>
                  <a:lnTo>
                    <a:pt x="64" y="61"/>
                  </a:lnTo>
                  <a:lnTo>
                    <a:pt x="58" y="67"/>
                  </a:lnTo>
                  <a:lnTo>
                    <a:pt x="53" y="69"/>
                  </a:lnTo>
                  <a:lnTo>
                    <a:pt x="45" y="71"/>
                  </a:lnTo>
                  <a:lnTo>
                    <a:pt x="37" y="73"/>
                  </a:lnTo>
                  <a:lnTo>
                    <a:pt x="37" y="73"/>
                  </a:lnTo>
                  <a:lnTo>
                    <a:pt x="29" y="71"/>
                  </a:lnTo>
                  <a:lnTo>
                    <a:pt x="23" y="69"/>
                  </a:lnTo>
                  <a:lnTo>
                    <a:pt x="17" y="67"/>
                  </a:lnTo>
                  <a:lnTo>
                    <a:pt x="11" y="61"/>
                  </a:lnTo>
                  <a:lnTo>
                    <a:pt x="5" y="57"/>
                  </a:lnTo>
                  <a:lnTo>
                    <a:pt x="3" y="51"/>
                  </a:lnTo>
                  <a:lnTo>
                    <a:pt x="2" y="43"/>
                  </a:lnTo>
                  <a:lnTo>
                    <a:pt x="0" y="35"/>
                  </a:lnTo>
                  <a:lnTo>
                    <a:pt x="0" y="35"/>
                  </a:lnTo>
                  <a:lnTo>
                    <a:pt x="2" y="29"/>
                  </a:lnTo>
                  <a:lnTo>
                    <a:pt x="3" y="22"/>
                  </a:lnTo>
                  <a:lnTo>
                    <a:pt x="5" y="16"/>
                  </a:lnTo>
                  <a:lnTo>
                    <a:pt x="11" y="10"/>
                  </a:lnTo>
                  <a:lnTo>
                    <a:pt x="17" y="6"/>
                  </a:lnTo>
                  <a:lnTo>
                    <a:pt x="23" y="2"/>
                  </a:lnTo>
                  <a:lnTo>
                    <a:pt x="29" y="0"/>
                  </a:lnTo>
                  <a:lnTo>
                    <a:pt x="37" y="0"/>
                  </a:lnTo>
                  <a:lnTo>
                    <a:pt x="37" y="0"/>
                  </a:lnTo>
                  <a:lnTo>
                    <a:pt x="45" y="0"/>
                  </a:lnTo>
                  <a:lnTo>
                    <a:pt x="53" y="2"/>
                  </a:lnTo>
                  <a:lnTo>
                    <a:pt x="58" y="6"/>
                  </a:lnTo>
                  <a:lnTo>
                    <a:pt x="64" y="10"/>
                  </a:lnTo>
                  <a:lnTo>
                    <a:pt x="68" y="16"/>
                  </a:lnTo>
                  <a:lnTo>
                    <a:pt x="72" y="22"/>
                  </a:lnTo>
                  <a:lnTo>
                    <a:pt x="74" y="29"/>
                  </a:lnTo>
                  <a:lnTo>
                    <a:pt x="74" y="35"/>
                  </a:lnTo>
                  <a:lnTo>
                    <a:pt x="74" y="35"/>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1" name="Picture 5" descr="att_rp_hz_4cp_grd_wht.jpg"/>
          <p:cNvPicPr>
            <a:picLocks noChangeAspect="1"/>
          </p:cNvPicPr>
          <p:nvPr/>
        </p:nvPicPr>
        <p:blipFill>
          <a:blip r:embed="rId3"/>
          <a:srcRect/>
          <a:stretch>
            <a:fillRect/>
          </a:stretch>
        </p:blipFill>
        <p:spPr bwMode="auto">
          <a:xfrm>
            <a:off x="781050" y="1828800"/>
            <a:ext cx="7581900" cy="2438400"/>
          </a:xfrm>
          <a:prstGeom prst="rect">
            <a:avLst/>
          </a:prstGeom>
          <a:noFill/>
          <a:ln w="9525">
            <a:noFill/>
            <a:miter lim="800000"/>
            <a:headEnd/>
            <a:tailEnd/>
          </a:ln>
        </p:spPr>
      </p:pic>
      <p:sp>
        <p:nvSpPr>
          <p:cNvPr id="40962" name="Rectangle 7"/>
          <p:cNvSpPr>
            <a:spLocks noChangeArrowheads="1"/>
          </p:cNvSpPr>
          <p:nvPr/>
        </p:nvSpPr>
        <p:spPr bwMode="gray">
          <a:xfrm>
            <a:off x="8153400" y="6096000"/>
            <a:ext cx="990600" cy="762000"/>
          </a:xfrm>
          <a:prstGeom prst="rect">
            <a:avLst/>
          </a:prstGeom>
          <a:solidFill>
            <a:schemeClr val="bg1"/>
          </a:solidFill>
          <a:ln w="12700" algn="ctr">
            <a:noFill/>
            <a:round/>
            <a:headEnd/>
            <a:tailEnd/>
          </a:ln>
        </p:spPr>
        <p:txBody>
          <a:bodyPr/>
          <a:lstStyle/>
          <a:p>
            <a:pPr algn="ctr" eaLnBrk="0" hangingPunct="0">
              <a:spcBef>
                <a:spcPct val="50000"/>
              </a:spcBef>
            </a:pPr>
            <a:endParaRPr lang="en-US"/>
          </a:p>
        </p:txBody>
      </p:sp>
      <p:sp>
        <p:nvSpPr>
          <p:cNvPr id="40963" name="Slide Number Placeholder 7"/>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F42D4E02-3409-44CC-B586-8D0B13AD3D6E}" type="slidenum">
              <a:rPr lang="en-US" smtClean="0">
                <a:latin typeface="Verdana" pitchFamily="34" charset="0"/>
                <a:cs typeface="Arial" charset="0"/>
              </a:rPr>
              <a:pPr/>
              <a:t>11</a:t>
            </a:fld>
            <a:endParaRPr lang="en-US" smtClean="0">
              <a:latin typeface="Verdana"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srcRect l="12064" t="59473" r="54485" b="19608"/>
          <a:stretch>
            <a:fillRect/>
          </a:stretch>
        </p:blipFill>
        <p:spPr bwMode="auto">
          <a:xfrm>
            <a:off x="477838" y="819152"/>
            <a:ext cx="8229600" cy="4796790"/>
          </a:xfrm>
          <a:prstGeom prst="rect">
            <a:avLst/>
          </a:prstGeom>
          <a:noFill/>
          <a:ln w="9525">
            <a:noFill/>
            <a:miter lim="800000"/>
            <a:headEnd/>
            <a:tailEnd/>
          </a:ln>
        </p:spPr>
      </p:pic>
      <p:sp>
        <p:nvSpPr>
          <p:cNvPr id="3" name="Rectangle 2"/>
          <p:cNvSpPr/>
          <p:nvPr/>
        </p:nvSpPr>
        <p:spPr>
          <a:xfrm>
            <a:off x="545674" y="261331"/>
            <a:ext cx="6694461" cy="461665"/>
          </a:xfrm>
          <a:prstGeom prst="rect">
            <a:avLst/>
          </a:prstGeom>
        </p:spPr>
        <p:txBody>
          <a:bodyPr wrap="none">
            <a:spAutoFit/>
          </a:bodyPr>
          <a:lstStyle/>
          <a:p>
            <a:r>
              <a:rPr lang="en-US" b="1" dirty="0" smtClean="0">
                <a:solidFill>
                  <a:schemeClr val="accent1"/>
                </a:solidFill>
              </a:rPr>
              <a:t>The cloud is everywhere these days…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142875" y="144463"/>
            <a:ext cx="8008938" cy="746186"/>
          </a:xfrm>
          <a:prstGeom prst="rect">
            <a:avLst/>
          </a:prstGeom>
          <a:noFill/>
          <a:ln w="12700">
            <a:noFill/>
            <a:miter lim="800000"/>
            <a:headEnd/>
            <a:tailEnd/>
          </a:ln>
        </p:spPr>
        <p:txBody>
          <a:bodyPr lIns="0" tIns="0" rIns="0" bIns="0"/>
          <a:lstStyle/>
          <a:p>
            <a:pPr defTabSz="947738" eaLnBrk="0" hangingPunct="0">
              <a:lnSpc>
                <a:spcPct val="105000"/>
              </a:lnSpc>
              <a:spcBef>
                <a:spcPct val="50000"/>
              </a:spcBef>
            </a:pPr>
            <a:r>
              <a:rPr lang="en-US" sz="2800" b="1" dirty="0" smtClean="0">
                <a:solidFill>
                  <a:schemeClr val="accent1"/>
                </a:solidFill>
              </a:rPr>
              <a:t>Disruptive Macro Trends</a:t>
            </a:r>
            <a:endParaRPr lang="en-US" sz="2800" b="1" dirty="0">
              <a:solidFill>
                <a:schemeClr val="accent1"/>
              </a:solidFill>
            </a:endParaRPr>
          </a:p>
        </p:txBody>
      </p:sp>
      <p:sp>
        <p:nvSpPr>
          <p:cNvPr id="50179" name="Slide Number Placeholder 3"/>
          <p:cNvSpPr txBox="1">
            <a:spLocks noGrp="1"/>
          </p:cNvSpPr>
          <p:nvPr/>
        </p:nvSpPr>
        <p:spPr bwMode="white">
          <a:xfrm>
            <a:off x="381002" y="6604000"/>
            <a:ext cx="817563" cy="152400"/>
          </a:xfrm>
          <a:prstGeom prst="rect">
            <a:avLst/>
          </a:prstGeom>
          <a:noFill/>
          <a:ln w="9525">
            <a:noFill/>
            <a:miter lim="800000"/>
            <a:headEnd/>
            <a:tailEnd/>
          </a:ln>
        </p:spPr>
        <p:txBody>
          <a:bodyPr anchor="ctr"/>
          <a:lstStyle/>
          <a:p>
            <a:pPr algn="ctr" eaLnBrk="0" hangingPunct="0">
              <a:spcBef>
                <a:spcPct val="50000"/>
              </a:spcBef>
            </a:pPr>
            <a:fld id="{91FFAC38-554B-4C49-AAD1-45193680D314}" type="slidenum">
              <a:rPr lang="en-US" sz="900">
                <a:solidFill>
                  <a:schemeClr val="bg1"/>
                </a:solidFill>
                <a:latin typeface="Arial" pitchFamily="34" charset="0"/>
              </a:rPr>
              <a:pPr algn="ctr" eaLnBrk="0" hangingPunct="0">
                <a:spcBef>
                  <a:spcPct val="50000"/>
                </a:spcBef>
              </a:pPr>
              <a:t>3</a:t>
            </a:fld>
            <a:endParaRPr lang="en-US" sz="900">
              <a:solidFill>
                <a:schemeClr val="bg1"/>
              </a:solidFill>
              <a:latin typeface="Arial" pitchFamily="34" charset="0"/>
            </a:endParaRPr>
          </a:p>
        </p:txBody>
      </p:sp>
      <p:sp>
        <p:nvSpPr>
          <p:cNvPr id="50180" name="Text Box 11"/>
          <p:cNvSpPr txBox="1">
            <a:spLocks noChangeArrowheads="1"/>
          </p:cNvSpPr>
          <p:nvPr/>
        </p:nvSpPr>
        <p:spPr bwMode="auto">
          <a:xfrm>
            <a:off x="6286502" y="1527175"/>
            <a:ext cx="3021013" cy="642938"/>
          </a:xfrm>
          <a:prstGeom prst="rect">
            <a:avLst/>
          </a:prstGeom>
          <a:noFill/>
          <a:ln w="12700" algn="ctr">
            <a:noFill/>
            <a:miter lim="800000"/>
            <a:headEnd/>
            <a:tailEnd/>
          </a:ln>
        </p:spPr>
        <p:txBody>
          <a:bodyPr lIns="0" tIns="0" rIns="0" bIns="0"/>
          <a:lstStyle/>
          <a:p>
            <a:pPr marL="327025" indent="-327025" algn="ctr" defTabSz="1354138">
              <a:spcBef>
                <a:spcPct val="30000"/>
              </a:spcBef>
              <a:buClr>
                <a:schemeClr val="tx1"/>
              </a:buClr>
              <a:buSzPct val="80000"/>
            </a:pPr>
            <a:r>
              <a:rPr lang="en-US" sz="2000" b="1">
                <a:solidFill>
                  <a:schemeClr val="accent1"/>
                </a:solidFill>
              </a:rPr>
              <a:t> </a:t>
            </a:r>
            <a:r>
              <a:rPr lang="en-US" sz="2000" b="1">
                <a:solidFill>
                  <a:schemeClr val="hlink"/>
                </a:solidFill>
              </a:rPr>
              <a:t>Mobile Society</a:t>
            </a:r>
          </a:p>
        </p:txBody>
      </p:sp>
      <p:sp>
        <p:nvSpPr>
          <p:cNvPr id="50181" name="Text Box 8"/>
          <p:cNvSpPr txBox="1">
            <a:spLocks noChangeArrowheads="1"/>
          </p:cNvSpPr>
          <p:nvPr/>
        </p:nvSpPr>
        <p:spPr bwMode="auto">
          <a:xfrm>
            <a:off x="-342900" y="1535113"/>
            <a:ext cx="2898775" cy="627062"/>
          </a:xfrm>
          <a:prstGeom prst="rect">
            <a:avLst/>
          </a:prstGeom>
          <a:noFill/>
          <a:ln w="12700" algn="ctr">
            <a:noFill/>
            <a:miter lim="800000"/>
            <a:headEnd/>
            <a:tailEnd/>
          </a:ln>
        </p:spPr>
        <p:txBody>
          <a:bodyPr lIns="0" tIns="0" rIns="0" bIns="0"/>
          <a:lstStyle/>
          <a:p>
            <a:pPr marL="327025" indent="-327025" algn="ctr" defTabSz="1354138">
              <a:spcBef>
                <a:spcPct val="30000"/>
              </a:spcBef>
              <a:buClr>
                <a:schemeClr val="tx1"/>
              </a:buClr>
              <a:buSzPct val="80000"/>
            </a:pPr>
            <a:r>
              <a:rPr lang="en-US" sz="2000" b="1" dirty="0">
                <a:solidFill>
                  <a:schemeClr val="accent1"/>
                </a:solidFill>
              </a:rPr>
              <a:t> </a:t>
            </a:r>
            <a:r>
              <a:rPr lang="en-US" sz="2000" b="1" dirty="0">
                <a:solidFill>
                  <a:schemeClr val="hlink"/>
                </a:solidFill>
              </a:rPr>
              <a:t>Globalization</a:t>
            </a:r>
          </a:p>
        </p:txBody>
      </p:sp>
      <p:sp>
        <p:nvSpPr>
          <p:cNvPr id="50182" name="Text Box 10"/>
          <p:cNvSpPr txBox="1">
            <a:spLocks noChangeArrowheads="1"/>
          </p:cNvSpPr>
          <p:nvPr/>
        </p:nvSpPr>
        <p:spPr bwMode="auto">
          <a:xfrm>
            <a:off x="1828802" y="1536701"/>
            <a:ext cx="2879725" cy="722314"/>
          </a:xfrm>
          <a:prstGeom prst="rect">
            <a:avLst/>
          </a:prstGeom>
          <a:noFill/>
          <a:ln w="12700" algn="ctr">
            <a:noFill/>
            <a:miter lim="800000"/>
            <a:headEnd/>
            <a:tailEnd/>
          </a:ln>
        </p:spPr>
        <p:txBody>
          <a:bodyPr lIns="0" tIns="0" rIns="0" bIns="0"/>
          <a:lstStyle/>
          <a:p>
            <a:pPr marL="327025" indent="-327025" algn="ctr" defTabSz="1354138">
              <a:spcBef>
                <a:spcPct val="30000"/>
              </a:spcBef>
              <a:buClr>
                <a:schemeClr val="tx1"/>
              </a:buClr>
              <a:buSzPct val="80000"/>
            </a:pPr>
            <a:r>
              <a:rPr lang="en-US" sz="2000" b="1">
                <a:solidFill>
                  <a:schemeClr val="accent1"/>
                </a:solidFill>
              </a:rPr>
              <a:t> </a:t>
            </a:r>
            <a:r>
              <a:rPr lang="en-US" sz="2000" b="1">
                <a:solidFill>
                  <a:schemeClr val="hlink"/>
                </a:solidFill>
              </a:rPr>
              <a:t>Virtualization</a:t>
            </a:r>
          </a:p>
        </p:txBody>
      </p:sp>
      <p:grpSp>
        <p:nvGrpSpPr>
          <p:cNvPr id="5" name="Group 25"/>
          <p:cNvGrpSpPr>
            <a:grpSpLocks/>
          </p:cNvGrpSpPr>
          <p:nvPr/>
        </p:nvGrpSpPr>
        <p:grpSpPr bwMode="auto">
          <a:xfrm>
            <a:off x="238125" y="2114550"/>
            <a:ext cx="1727200" cy="1612900"/>
            <a:chOff x="150" y="1367"/>
            <a:chExt cx="1088" cy="1016"/>
          </a:xfrm>
        </p:grpSpPr>
        <p:sp>
          <p:nvSpPr>
            <p:cNvPr id="2" name="Oval 18"/>
            <p:cNvSpPr>
              <a:spLocks noChangeArrowheads="1"/>
            </p:cNvSpPr>
            <p:nvPr/>
          </p:nvSpPr>
          <p:spPr bwMode="auto">
            <a:xfrm>
              <a:off x="150" y="1367"/>
              <a:ext cx="1088" cy="1016"/>
            </a:xfrm>
            <a:prstGeom prst="ellipse">
              <a:avLst/>
            </a:prstGeom>
            <a:blipFill dpi="0" rotWithShape="1">
              <a:blip r:embed="rId3"/>
              <a:srcRect/>
              <a:stretch>
                <a:fillRect/>
              </a:stretch>
            </a:blipFill>
            <a:ln w="50800">
              <a:solidFill>
                <a:schemeClr val="bg2"/>
              </a:solidFill>
              <a:round/>
              <a:headEnd/>
              <a:tailEnd/>
            </a:ln>
            <a:effectLst>
              <a:prstShdw prst="shdw17" dist="17961" dir="2700000">
                <a:schemeClr val="bg2">
                  <a:gamma/>
                  <a:shade val="60000"/>
                  <a:invGamma/>
                </a:schemeClr>
              </a:prstShdw>
            </a:effectLst>
          </p:spPr>
          <p:txBody>
            <a:bodyPr wrap="none" anchor="ctr"/>
            <a:lstStyle/>
            <a:p>
              <a:pPr>
                <a:defRPr/>
              </a:pPr>
              <a:endParaRPr lang="en-US">
                <a:cs typeface="Arial" charset="0"/>
              </a:endParaRPr>
            </a:p>
          </p:txBody>
        </p:sp>
        <p:pic>
          <p:nvPicPr>
            <p:cNvPr id="50184" name="Picture 12" descr="Global 8-3-2009 copy.png"/>
            <p:cNvPicPr>
              <a:picLocks noChangeAspect="1"/>
            </p:cNvPicPr>
            <p:nvPr/>
          </p:nvPicPr>
          <p:blipFill>
            <a:blip r:embed="rId4"/>
            <a:srcRect/>
            <a:stretch>
              <a:fillRect/>
            </a:stretch>
          </p:blipFill>
          <p:spPr bwMode="auto">
            <a:xfrm>
              <a:off x="165" y="1371"/>
              <a:ext cx="1060" cy="1003"/>
            </a:xfrm>
            <a:prstGeom prst="rect">
              <a:avLst/>
            </a:prstGeom>
            <a:noFill/>
            <a:ln w="9525">
              <a:noFill/>
              <a:miter lim="800000"/>
              <a:headEnd/>
              <a:tailEnd/>
            </a:ln>
          </p:spPr>
        </p:pic>
      </p:grpSp>
      <p:sp>
        <p:nvSpPr>
          <p:cNvPr id="50185" name="TextBox 9"/>
          <p:cNvSpPr txBox="1">
            <a:spLocks noChangeArrowheads="1"/>
          </p:cNvSpPr>
          <p:nvPr/>
        </p:nvSpPr>
        <p:spPr bwMode="auto">
          <a:xfrm>
            <a:off x="2012950" y="3890965"/>
            <a:ext cx="2611438" cy="1615827"/>
          </a:xfrm>
          <a:prstGeom prst="rect">
            <a:avLst/>
          </a:prstGeom>
          <a:noFill/>
          <a:ln w="9525">
            <a:noFill/>
            <a:miter lim="800000"/>
            <a:headEnd/>
            <a:tailEnd/>
          </a:ln>
        </p:spPr>
        <p:txBody>
          <a:bodyPr>
            <a:spAutoFit/>
          </a:bodyPr>
          <a:lstStyle/>
          <a:p>
            <a:pPr algn="ctr" eaLnBrk="0" hangingPunct="0">
              <a:spcBef>
                <a:spcPct val="50000"/>
              </a:spcBef>
            </a:pPr>
            <a:r>
              <a:rPr lang="en-US" sz="1800" b="1">
                <a:solidFill>
                  <a:schemeClr val="accent1"/>
                </a:solidFill>
              </a:rPr>
              <a:t>More Unpredictable Environment</a:t>
            </a:r>
          </a:p>
          <a:p>
            <a:pPr algn="ctr" eaLnBrk="0" hangingPunct="0">
              <a:spcBef>
                <a:spcPct val="50000"/>
              </a:spcBef>
            </a:pPr>
            <a:r>
              <a:rPr lang="en-US" sz="1800">
                <a:solidFill>
                  <a:schemeClr val="accent2"/>
                </a:solidFill>
              </a:rPr>
              <a:t>Value Chain &amp; Endpoints</a:t>
            </a:r>
          </a:p>
        </p:txBody>
      </p:sp>
      <p:sp>
        <p:nvSpPr>
          <p:cNvPr id="50187" name="TextBox 12"/>
          <p:cNvSpPr txBox="1">
            <a:spLocks noChangeArrowheads="1"/>
          </p:cNvSpPr>
          <p:nvPr/>
        </p:nvSpPr>
        <p:spPr bwMode="auto">
          <a:xfrm>
            <a:off x="6810377" y="3890963"/>
            <a:ext cx="2119313" cy="1892826"/>
          </a:xfrm>
          <a:prstGeom prst="rect">
            <a:avLst/>
          </a:prstGeom>
          <a:noFill/>
          <a:ln w="9525">
            <a:noFill/>
            <a:miter lim="800000"/>
            <a:headEnd/>
            <a:tailEnd/>
          </a:ln>
        </p:spPr>
        <p:txBody>
          <a:bodyPr>
            <a:spAutoFit/>
          </a:bodyPr>
          <a:lstStyle/>
          <a:p>
            <a:pPr algn="ctr" eaLnBrk="0" hangingPunct="0">
              <a:spcBef>
                <a:spcPct val="50000"/>
              </a:spcBef>
            </a:pPr>
            <a:r>
              <a:rPr lang="en-US" sz="1800" b="1">
                <a:solidFill>
                  <a:schemeClr val="accent1"/>
                </a:solidFill>
              </a:rPr>
              <a:t>More Interactive Users</a:t>
            </a:r>
          </a:p>
          <a:p>
            <a:pPr algn="ctr" eaLnBrk="0" hangingPunct="0">
              <a:spcBef>
                <a:spcPct val="50000"/>
              </a:spcBef>
            </a:pPr>
            <a:r>
              <a:rPr lang="en-US" sz="1800">
                <a:solidFill>
                  <a:schemeClr val="accent2"/>
                </a:solidFill>
              </a:rPr>
              <a:t>Ubiquity &amp; Information access</a:t>
            </a:r>
          </a:p>
        </p:txBody>
      </p:sp>
      <p:sp>
        <p:nvSpPr>
          <p:cNvPr id="50190" name="TextBox 11"/>
          <p:cNvSpPr txBox="1">
            <a:spLocks noChangeArrowheads="1"/>
          </p:cNvSpPr>
          <p:nvPr/>
        </p:nvSpPr>
        <p:spPr bwMode="auto">
          <a:xfrm>
            <a:off x="-190500" y="3890965"/>
            <a:ext cx="2611438" cy="1615827"/>
          </a:xfrm>
          <a:prstGeom prst="rect">
            <a:avLst/>
          </a:prstGeom>
          <a:noFill/>
          <a:ln w="9525">
            <a:noFill/>
            <a:miter lim="800000"/>
            <a:headEnd/>
            <a:tailEnd/>
          </a:ln>
        </p:spPr>
        <p:txBody>
          <a:bodyPr>
            <a:spAutoFit/>
          </a:bodyPr>
          <a:lstStyle/>
          <a:p>
            <a:pPr algn="ctr" eaLnBrk="0" hangingPunct="0">
              <a:spcBef>
                <a:spcPct val="50000"/>
              </a:spcBef>
            </a:pPr>
            <a:r>
              <a:rPr lang="en-US" sz="1800" b="1">
                <a:solidFill>
                  <a:schemeClr val="accent1"/>
                </a:solidFill>
              </a:rPr>
              <a:t>More </a:t>
            </a:r>
            <a:br>
              <a:rPr lang="en-US" sz="1800" b="1">
                <a:solidFill>
                  <a:schemeClr val="accent1"/>
                </a:solidFill>
              </a:rPr>
            </a:br>
            <a:r>
              <a:rPr lang="en-US" sz="1800" b="1">
                <a:solidFill>
                  <a:schemeClr val="accent1"/>
                </a:solidFill>
              </a:rPr>
              <a:t>Distributed Enterprise</a:t>
            </a:r>
          </a:p>
          <a:p>
            <a:pPr marL="0" lvl="1" algn="ctr" eaLnBrk="0" hangingPunct="0">
              <a:spcBef>
                <a:spcPct val="50000"/>
              </a:spcBef>
            </a:pPr>
            <a:r>
              <a:rPr lang="en-US" sz="1800">
                <a:solidFill>
                  <a:schemeClr val="accent2"/>
                </a:solidFill>
              </a:rPr>
              <a:t> Markets &amp;</a:t>
            </a:r>
            <a:br>
              <a:rPr lang="en-US" sz="1800">
                <a:solidFill>
                  <a:schemeClr val="accent2"/>
                </a:solidFill>
              </a:rPr>
            </a:br>
            <a:r>
              <a:rPr lang="en-US" sz="1800">
                <a:solidFill>
                  <a:schemeClr val="accent2"/>
                </a:solidFill>
              </a:rPr>
              <a:t>Resources</a:t>
            </a:r>
          </a:p>
        </p:txBody>
      </p:sp>
      <p:sp>
        <p:nvSpPr>
          <p:cNvPr id="22546" name="Oval 18"/>
          <p:cNvSpPr>
            <a:spLocks noChangeArrowheads="1"/>
          </p:cNvSpPr>
          <p:nvPr/>
        </p:nvSpPr>
        <p:spPr bwMode="auto">
          <a:xfrm>
            <a:off x="2463800" y="2114550"/>
            <a:ext cx="1727200" cy="1612900"/>
          </a:xfrm>
          <a:prstGeom prst="ellipse">
            <a:avLst/>
          </a:prstGeom>
          <a:blipFill dpi="0" rotWithShape="1">
            <a:blip r:embed="rId3"/>
            <a:srcRect/>
            <a:stretch>
              <a:fillRect/>
            </a:stretch>
          </a:blipFill>
          <a:ln w="50800">
            <a:solidFill>
              <a:schemeClr val="bg2"/>
            </a:solidFill>
            <a:round/>
            <a:headEnd/>
            <a:tailEnd/>
          </a:ln>
          <a:effectLst>
            <a:prstShdw prst="shdw17" dist="17961" dir="2700000">
              <a:schemeClr val="bg2">
                <a:gamma/>
                <a:shade val="60000"/>
                <a:invGamma/>
              </a:schemeClr>
            </a:prstShdw>
          </a:effectLst>
        </p:spPr>
        <p:txBody>
          <a:bodyPr wrap="none" anchor="ctr"/>
          <a:lstStyle/>
          <a:p>
            <a:pPr>
              <a:defRPr/>
            </a:pPr>
            <a:endParaRPr lang="en-US">
              <a:cs typeface="Arial" charset="0"/>
            </a:endParaRPr>
          </a:p>
        </p:txBody>
      </p:sp>
      <p:sp>
        <p:nvSpPr>
          <p:cNvPr id="50192" name="Text Box 10"/>
          <p:cNvSpPr txBox="1">
            <a:spLocks noChangeArrowheads="1"/>
          </p:cNvSpPr>
          <p:nvPr/>
        </p:nvSpPr>
        <p:spPr bwMode="auto">
          <a:xfrm>
            <a:off x="3987802" y="1536701"/>
            <a:ext cx="2879725" cy="722314"/>
          </a:xfrm>
          <a:prstGeom prst="rect">
            <a:avLst/>
          </a:prstGeom>
          <a:noFill/>
          <a:ln w="12700" algn="ctr">
            <a:noFill/>
            <a:miter lim="800000"/>
            <a:headEnd/>
            <a:tailEnd/>
          </a:ln>
        </p:spPr>
        <p:txBody>
          <a:bodyPr lIns="0" tIns="0" rIns="0" bIns="0"/>
          <a:lstStyle/>
          <a:p>
            <a:pPr marL="327025" indent="-327025" algn="ctr" defTabSz="1354138">
              <a:spcBef>
                <a:spcPct val="30000"/>
              </a:spcBef>
              <a:buClr>
                <a:schemeClr val="tx1"/>
              </a:buClr>
              <a:buSzPct val="80000"/>
            </a:pPr>
            <a:r>
              <a:rPr lang="en-US" sz="2000" b="1">
                <a:solidFill>
                  <a:schemeClr val="accent1"/>
                </a:solidFill>
              </a:rPr>
              <a:t> </a:t>
            </a:r>
            <a:r>
              <a:rPr lang="en-US" sz="2000" b="1">
                <a:solidFill>
                  <a:schemeClr val="hlink"/>
                </a:solidFill>
              </a:rPr>
              <a:t>Collaboration</a:t>
            </a:r>
          </a:p>
        </p:txBody>
      </p:sp>
      <p:sp>
        <p:nvSpPr>
          <p:cNvPr id="50193" name="TextBox 9"/>
          <p:cNvSpPr txBox="1">
            <a:spLocks noChangeArrowheads="1"/>
          </p:cNvSpPr>
          <p:nvPr/>
        </p:nvSpPr>
        <p:spPr bwMode="auto">
          <a:xfrm>
            <a:off x="4591050" y="3890963"/>
            <a:ext cx="1912938" cy="1892826"/>
          </a:xfrm>
          <a:prstGeom prst="rect">
            <a:avLst/>
          </a:prstGeom>
          <a:noFill/>
          <a:ln w="9525">
            <a:noFill/>
            <a:miter lim="800000"/>
            <a:headEnd/>
            <a:tailEnd/>
          </a:ln>
        </p:spPr>
        <p:txBody>
          <a:bodyPr>
            <a:spAutoFit/>
          </a:bodyPr>
          <a:lstStyle/>
          <a:p>
            <a:pPr algn="ctr" eaLnBrk="0" hangingPunct="0">
              <a:spcBef>
                <a:spcPct val="50000"/>
              </a:spcBef>
            </a:pPr>
            <a:r>
              <a:rPr lang="en-US" sz="1800" b="1" dirty="0">
                <a:solidFill>
                  <a:schemeClr val="accent1"/>
                </a:solidFill>
              </a:rPr>
              <a:t>More Productivity</a:t>
            </a:r>
            <a:br>
              <a:rPr lang="en-US" sz="1800" b="1" dirty="0">
                <a:solidFill>
                  <a:schemeClr val="accent1"/>
                </a:solidFill>
              </a:rPr>
            </a:br>
            <a:endParaRPr lang="en-US" sz="1800" b="1" dirty="0">
              <a:solidFill>
                <a:schemeClr val="accent1"/>
              </a:solidFill>
            </a:endParaRPr>
          </a:p>
          <a:p>
            <a:pPr algn="ctr" eaLnBrk="0" hangingPunct="0">
              <a:spcBef>
                <a:spcPct val="50000"/>
              </a:spcBef>
            </a:pPr>
            <a:r>
              <a:rPr lang="en-US" sz="1800" dirty="0">
                <a:solidFill>
                  <a:schemeClr val="accent2"/>
                </a:solidFill>
              </a:rPr>
              <a:t>Virtual teams &amp; integrated value Chain</a:t>
            </a:r>
          </a:p>
        </p:txBody>
      </p:sp>
      <p:sp>
        <p:nvSpPr>
          <p:cNvPr id="3" name="Oval 18"/>
          <p:cNvSpPr>
            <a:spLocks noChangeArrowheads="1"/>
          </p:cNvSpPr>
          <p:nvPr/>
        </p:nvSpPr>
        <p:spPr bwMode="auto">
          <a:xfrm>
            <a:off x="6997700" y="2063751"/>
            <a:ext cx="1727200" cy="1612900"/>
          </a:xfrm>
          <a:prstGeom prst="ellipse">
            <a:avLst/>
          </a:prstGeom>
          <a:blipFill dpi="0" rotWithShape="1">
            <a:blip r:embed="rId5"/>
            <a:srcRect/>
            <a:stretch>
              <a:fillRect b="-7087"/>
            </a:stretch>
          </a:blipFill>
          <a:ln w="50800">
            <a:solidFill>
              <a:schemeClr val="bg2"/>
            </a:solidFill>
            <a:round/>
            <a:headEnd/>
            <a:tailEnd/>
          </a:ln>
          <a:effectLst>
            <a:prstShdw prst="shdw17" dist="17961" dir="2700000">
              <a:srgbClr val="7A7A7A"/>
            </a:prstShdw>
          </a:effectLst>
        </p:spPr>
        <p:txBody>
          <a:bodyPr wrap="none" anchor="ctr"/>
          <a:lstStyle/>
          <a:p>
            <a:pPr>
              <a:defRPr/>
            </a:pPr>
            <a:endParaRPr lang="en-US">
              <a:cs typeface="Arial" charset="0"/>
            </a:endParaRPr>
          </a:p>
        </p:txBody>
      </p:sp>
      <p:sp>
        <p:nvSpPr>
          <p:cNvPr id="4" name="Oval 18"/>
          <p:cNvSpPr>
            <a:spLocks noChangeArrowheads="1"/>
          </p:cNvSpPr>
          <p:nvPr/>
        </p:nvSpPr>
        <p:spPr bwMode="auto">
          <a:xfrm>
            <a:off x="4665663" y="2112964"/>
            <a:ext cx="1727200" cy="1612900"/>
          </a:xfrm>
          <a:prstGeom prst="ellipse">
            <a:avLst/>
          </a:prstGeom>
          <a:blipFill dpi="0" rotWithShape="1">
            <a:blip r:embed="rId6"/>
            <a:srcRect/>
            <a:stretch>
              <a:fillRect r="-38962"/>
            </a:stretch>
          </a:blipFill>
          <a:ln w="50800">
            <a:solidFill>
              <a:schemeClr val="bg2"/>
            </a:solidFill>
            <a:round/>
            <a:headEnd/>
            <a:tailEnd/>
          </a:ln>
          <a:effectLst>
            <a:prstShdw prst="shdw17" dist="17961" dir="2700000">
              <a:srgbClr val="7A7A7A"/>
            </a:prstShdw>
          </a:effectLst>
        </p:spPr>
        <p:txBody>
          <a:bodyPr wrap="none" anchor="ctr"/>
          <a:lstStyle/>
          <a:p>
            <a:pPr>
              <a:defRPr/>
            </a:pPr>
            <a:endParaRPr lang="en-US">
              <a:cs typeface="Arial" charset="0"/>
            </a:endParaRPr>
          </a:p>
        </p:txBody>
      </p:sp>
      <p:sp>
        <p:nvSpPr>
          <p:cNvPr id="21" name="Slide Number Placeholder 4"/>
          <p:cNvSpPr txBox="1">
            <a:spLocks/>
          </p:cNvSpPr>
          <p:nvPr/>
        </p:nvSpPr>
        <p:spPr bwMode="auto">
          <a:xfrm>
            <a:off x="381002" y="6580188"/>
            <a:ext cx="817563" cy="152400"/>
          </a:xfrm>
          <a:prstGeom prst="rect">
            <a:avLst/>
          </a:prstGeom>
          <a:noFill/>
          <a:ln w="9525">
            <a:noFill/>
            <a:miter lim="800000"/>
            <a:headEnd/>
            <a:tailEnd/>
          </a:ln>
          <a:effectLst/>
        </p:spPr>
        <p:txBody>
          <a:bodyPr anchor="ctr"/>
          <a:lstStyle/>
          <a:p>
            <a:pPr>
              <a:defRPr/>
            </a:pPr>
            <a:r>
              <a:rPr lang="en-US" sz="900" dirty="0">
                <a:solidFill>
                  <a:schemeClr val="bg1"/>
                </a:solidFill>
                <a:latin typeface="+mj-lt"/>
                <a:cs typeface="Arial" charset="0"/>
              </a:rPr>
              <a:t>Page </a:t>
            </a:r>
            <a:fld id="{297DA280-56CC-4A2C-AD33-C36C1F1861D5}" type="slidenum">
              <a:rPr lang="en-US" sz="900">
                <a:solidFill>
                  <a:schemeClr val="bg1"/>
                </a:solidFill>
                <a:latin typeface="+mj-lt"/>
                <a:cs typeface="Arial" charset="0"/>
              </a:rPr>
              <a:pPr>
                <a:defRPr/>
              </a:pPr>
              <a:t>3</a:t>
            </a:fld>
            <a:endParaRPr lang="en-US" sz="900" dirty="0">
              <a:solidFill>
                <a:schemeClr val="bg1"/>
              </a:solidFill>
              <a:latin typeface="+mj-lt"/>
              <a:cs typeface="Arial" charset="0"/>
            </a:endParaRPr>
          </a:p>
        </p:txBody>
      </p:sp>
      <p:sp>
        <p:nvSpPr>
          <p:cNvPr id="22" name="Text Box 7"/>
          <p:cNvSpPr txBox="1">
            <a:spLocks noChangeArrowheads="1"/>
          </p:cNvSpPr>
          <p:nvPr/>
        </p:nvSpPr>
        <p:spPr bwMode="auto">
          <a:xfrm>
            <a:off x="1150938" y="6564314"/>
            <a:ext cx="5905784" cy="307777"/>
          </a:xfrm>
          <a:prstGeom prst="rect">
            <a:avLst/>
          </a:prstGeom>
          <a:noFill/>
          <a:ln w="12700" algn="ctr">
            <a:noFill/>
            <a:miter lim="800000"/>
            <a:headEnd/>
            <a:tailEnd/>
          </a:ln>
        </p:spPr>
        <p:txBody>
          <a:bodyPr wrap="none">
            <a:spAutoFit/>
          </a:bodyPr>
          <a:lstStyle/>
          <a:p>
            <a:pPr eaLnBrk="0" hangingPunct="0">
              <a:lnSpc>
                <a:spcPct val="90000"/>
              </a:lnSpc>
              <a:spcBef>
                <a:spcPct val="20000"/>
              </a:spcBef>
            </a:pPr>
            <a:r>
              <a:rPr lang="en-US" sz="700" dirty="0">
                <a:solidFill>
                  <a:srgbClr val="FFFFFF"/>
                </a:solidFill>
                <a:cs typeface="Arial" charset="0"/>
              </a:rPr>
              <a:t>© 2010 AT&amp;T Intellectual Property. All rights reserved. AT&amp;T and the AT&amp;T logo are trademarks of AT&amp;T Intellectual Property.</a:t>
            </a:r>
          </a:p>
          <a:p>
            <a:pPr eaLnBrk="0" hangingPunct="0">
              <a:lnSpc>
                <a:spcPct val="90000"/>
              </a:lnSpc>
              <a:spcBef>
                <a:spcPct val="20000"/>
              </a:spcBef>
            </a:pPr>
            <a:endParaRPr lang="en-US" sz="700" dirty="0">
              <a:solidFill>
                <a:srgbClr val="C3D3DF"/>
              </a:solidFill>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bwMode="gray">
          <a:xfrm>
            <a:off x="443025" y="949770"/>
            <a:ext cx="2580185" cy="5217890"/>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rtl="0" eaLnBrk="0" fontAlgn="base" hangingPunct="0">
              <a:lnSpc>
                <a:spcPct val="80000"/>
              </a:lnSpc>
              <a:spcBef>
                <a:spcPct val="50000"/>
              </a:spcBef>
              <a:spcAft>
                <a:spcPct val="0"/>
              </a:spcAft>
              <a:buClr>
                <a:srgbClr val="C4D82D"/>
              </a:buClr>
              <a:buSzPct val="80000"/>
              <a:buFontTx/>
              <a:buChar char="•"/>
            </a:pPr>
            <a:endParaRPr lang="en-US" sz="2400" kern="1200" dirty="0">
              <a:solidFill>
                <a:srgbClr val="CCCCCC"/>
              </a:solidFill>
              <a:latin typeface="Verdana" pitchFamily="1" charset="0"/>
              <a:cs typeface="Arial" pitchFamily="-111" charset="-52"/>
            </a:endParaRPr>
          </a:p>
        </p:txBody>
      </p:sp>
      <p:sp>
        <p:nvSpPr>
          <p:cNvPr id="77" name="Rounded Rectangle 76"/>
          <p:cNvSpPr/>
          <p:nvPr/>
        </p:nvSpPr>
        <p:spPr bwMode="gray">
          <a:xfrm>
            <a:off x="3185791" y="949770"/>
            <a:ext cx="2580185" cy="5217890"/>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rtl="0" eaLnBrk="0" fontAlgn="base" hangingPunct="0">
              <a:lnSpc>
                <a:spcPct val="80000"/>
              </a:lnSpc>
              <a:spcBef>
                <a:spcPct val="50000"/>
              </a:spcBef>
              <a:spcAft>
                <a:spcPct val="0"/>
              </a:spcAft>
              <a:buClr>
                <a:srgbClr val="C4D82D"/>
              </a:buClr>
              <a:buSzPct val="80000"/>
              <a:buFontTx/>
              <a:buChar char="•"/>
            </a:pPr>
            <a:endParaRPr lang="en-US" sz="2400" kern="1200" dirty="0">
              <a:solidFill>
                <a:srgbClr val="CCCCCC"/>
              </a:solidFill>
              <a:latin typeface="Verdana" pitchFamily="1" charset="0"/>
              <a:cs typeface="Arial" pitchFamily="-111" charset="-52"/>
            </a:endParaRPr>
          </a:p>
        </p:txBody>
      </p:sp>
      <p:sp>
        <p:nvSpPr>
          <p:cNvPr id="78" name="Rounded Rectangle 77"/>
          <p:cNvSpPr/>
          <p:nvPr/>
        </p:nvSpPr>
        <p:spPr bwMode="gray">
          <a:xfrm>
            <a:off x="5928556" y="949770"/>
            <a:ext cx="2580185" cy="5217890"/>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rtl="0" eaLnBrk="0" fontAlgn="base" hangingPunct="0">
              <a:lnSpc>
                <a:spcPct val="80000"/>
              </a:lnSpc>
              <a:spcBef>
                <a:spcPct val="50000"/>
              </a:spcBef>
              <a:spcAft>
                <a:spcPct val="0"/>
              </a:spcAft>
              <a:buClr>
                <a:srgbClr val="C4D82D"/>
              </a:buClr>
              <a:buSzPct val="80000"/>
              <a:buFontTx/>
              <a:buChar char="•"/>
            </a:pPr>
            <a:endParaRPr lang="en-US" sz="2400" kern="1200" dirty="0">
              <a:solidFill>
                <a:srgbClr val="CCCCCC"/>
              </a:solidFill>
              <a:latin typeface="Verdana" pitchFamily="1" charset="0"/>
              <a:cs typeface="Arial" pitchFamily="-111" charset="-52"/>
            </a:endParaRPr>
          </a:p>
        </p:txBody>
      </p:sp>
      <p:sp>
        <p:nvSpPr>
          <p:cNvPr id="4" name="Title 191"/>
          <p:cNvSpPr>
            <a:spLocks noGrp="1"/>
          </p:cNvSpPr>
          <p:nvPr>
            <p:ph type="title"/>
          </p:nvPr>
        </p:nvSpPr>
        <p:spPr/>
        <p:txBody>
          <a:bodyPr/>
          <a:lstStyle/>
          <a:p>
            <a:r>
              <a:rPr lang="en-US" sz="2400" dirty="0" smtClean="0"/>
              <a:t>Facing Clear Technology Shifts and Challenges </a:t>
            </a:r>
            <a:endParaRPr lang="en-US" sz="2400" dirty="0"/>
          </a:p>
        </p:txBody>
      </p:sp>
      <p:sp>
        <p:nvSpPr>
          <p:cNvPr id="40" name="Slide Number Placeholder 7"/>
          <p:cNvSpPr>
            <a:spLocks noGrp="1"/>
          </p:cNvSpPr>
          <p:nvPr>
            <p:ph type="sldNum" sz="quarter" idx="4294967295"/>
          </p:nvPr>
        </p:nvSpPr>
        <p:spPr>
          <a:xfrm>
            <a:off x="399521" y="6335716"/>
            <a:ext cx="385235" cy="152400"/>
          </a:xfrm>
          <a:prstGeom prst="rect">
            <a:avLst/>
          </a:prstGeom>
        </p:spPr>
        <p:txBody>
          <a:bodyPr vert="horz" lIns="0" tIns="0" rIns="0" bIns="0" rtlCol="0" anchor="t" anchorCtr="0"/>
          <a:lstStyle>
            <a:lvl1pPr algn="l">
              <a:defRPr sz="800" b="1">
                <a:solidFill>
                  <a:srgbClr val="484848"/>
                </a:solidFill>
              </a:defRPr>
            </a:lvl1pPr>
          </a:lstStyle>
          <a:p>
            <a:pPr rtl="0" eaLnBrk="0" fontAlgn="base" hangingPunct="0">
              <a:spcBef>
                <a:spcPct val="50000"/>
              </a:spcBef>
              <a:spcAft>
                <a:spcPct val="0"/>
              </a:spcAft>
            </a:pPr>
            <a:fld id="{1DEFE11F-158B-594E-8BEE-CC26B87FEB38}" type="slidenum">
              <a:rPr lang="en-US" kern="1200" smtClean="0">
                <a:latin typeface="Verdana" pitchFamily="-111" charset="0"/>
                <a:cs typeface="Arial" pitchFamily="-111" charset="-52"/>
              </a:rPr>
              <a:pPr rtl="0" eaLnBrk="0" fontAlgn="base" hangingPunct="0">
                <a:spcBef>
                  <a:spcPct val="50000"/>
                </a:spcBef>
                <a:spcAft>
                  <a:spcPct val="0"/>
                </a:spcAft>
              </a:pPr>
              <a:t>4</a:t>
            </a:fld>
            <a:endParaRPr lang="en-US" kern="1200" dirty="0">
              <a:latin typeface="Verdana" pitchFamily="-111" charset="0"/>
              <a:cs typeface="Arial" pitchFamily="-111" charset="-52"/>
            </a:endParaRPr>
          </a:p>
        </p:txBody>
      </p:sp>
      <p:sp>
        <p:nvSpPr>
          <p:cNvPr id="46" name="TextBox 45"/>
          <p:cNvSpPr txBox="1"/>
          <p:nvPr/>
        </p:nvSpPr>
        <p:spPr bwMode="gray">
          <a:xfrm>
            <a:off x="573645" y="2368981"/>
            <a:ext cx="2332842" cy="969496"/>
          </a:xfrm>
          <a:prstGeom prst="rect">
            <a:avLst/>
          </a:prstGeom>
          <a:noFill/>
          <a:ln w="9525">
            <a:noFill/>
            <a:miter lim="800000"/>
            <a:headEnd/>
            <a:tailEnd/>
          </a:ln>
        </p:spPr>
        <p:txBody>
          <a:bodyPr wrap="square" lIns="0" tIns="0" rtlCol="0">
            <a:spAutoFit/>
          </a:bodyPr>
          <a:lstStyle/>
          <a:p>
            <a:pPr algn="l" rtl="0">
              <a:defRPr/>
            </a:pPr>
            <a:r>
              <a:rPr lang="en-US" sz="1200" dirty="0">
                <a:solidFill>
                  <a:srgbClr val="484848"/>
                </a:solidFill>
                <a:latin typeface="Verdana"/>
                <a:cs typeface="Arial" pitchFamily="-111" charset="-52"/>
              </a:rPr>
              <a:t>Enterprise</a:t>
            </a:r>
            <a:r>
              <a:rPr lang="en-US" sz="1200" dirty="0">
                <a:solidFill>
                  <a:srgbClr val="FF7200"/>
                </a:solidFill>
                <a:latin typeface="Verdana"/>
                <a:cs typeface="Arial" pitchFamily="-111" charset="-52"/>
              </a:rPr>
              <a:t> </a:t>
            </a:r>
            <a:r>
              <a:rPr lang="en-US" sz="1200" b="1" dirty="0">
                <a:solidFill>
                  <a:srgbClr val="FF7200"/>
                </a:solidFill>
                <a:latin typeface="Verdana"/>
                <a:cs typeface="Arial" pitchFamily="-111" charset="-52"/>
              </a:rPr>
              <a:t>smartphone penetration </a:t>
            </a:r>
            <a:r>
              <a:rPr lang="en-US" sz="1200" dirty="0">
                <a:solidFill>
                  <a:srgbClr val="484848"/>
                </a:solidFill>
                <a:latin typeface="Verdana"/>
                <a:cs typeface="Arial" pitchFamily="-111" charset="-52"/>
              </a:rPr>
              <a:t>increased </a:t>
            </a:r>
            <a:r>
              <a:rPr lang="en-US" sz="1200" dirty="0">
                <a:solidFill>
                  <a:srgbClr val="FF7200"/>
                </a:solidFill>
                <a:latin typeface="Verdana"/>
                <a:cs typeface="Arial" pitchFamily="-111" charset="-52"/>
              </a:rPr>
              <a:t/>
            </a:r>
            <a:br>
              <a:rPr lang="en-US" sz="1200" dirty="0">
                <a:solidFill>
                  <a:srgbClr val="FF7200"/>
                </a:solidFill>
                <a:latin typeface="Verdana"/>
                <a:cs typeface="Arial" pitchFamily="-111" charset="-52"/>
              </a:rPr>
            </a:br>
            <a:r>
              <a:rPr lang="en-US" sz="2000" b="1" dirty="0">
                <a:solidFill>
                  <a:srgbClr val="FF7200"/>
                </a:solidFill>
                <a:latin typeface="Verdana"/>
                <a:cs typeface="Arial" pitchFamily="-111" charset="-52"/>
              </a:rPr>
              <a:t>59% to 73%</a:t>
            </a:r>
            <a:r>
              <a:rPr lang="en-US" b="1" dirty="0">
                <a:solidFill>
                  <a:srgbClr val="FF7200"/>
                </a:solidFill>
                <a:latin typeface="Verdana"/>
                <a:cs typeface="Arial" pitchFamily="-111" charset="-52"/>
              </a:rPr>
              <a:t> </a:t>
            </a:r>
            <a:br>
              <a:rPr lang="en-US" b="1" dirty="0">
                <a:solidFill>
                  <a:srgbClr val="FF7200"/>
                </a:solidFill>
                <a:latin typeface="Verdana"/>
                <a:cs typeface="Arial" pitchFamily="-111" charset="-52"/>
              </a:rPr>
            </a:br>
            <a:r>
              <a:rPr lang="en-US" sz="1200" dirty="0">
                <a:solidFill>
                  <a:srgbClr val="484848"/>
                </a:solidFill>
                <a:latin typeface="Verdana"/>
                <a:cs typeface="Arial" pitchFamily="-111" charset="-52"/>
              </a:rPr>
              <a:t>(‘09-’10)</a:t>
            </a:r>
          </a:p>
        </p:txBody>
      </p:sp>
      <p:sp>
        <p:nvSpPr>
          <p:cNvPr id="48" name="TextBox 47"/>
          <p:cNvSpPr txBox="1"/>
          <p:nvPr/>
        </p:nvSpPr>
        <p:spPr bwMode="gray">
          <a:xfrm>
            <a:off x="3315459" y="1031436"/>
            <a:ext cx="2309739" cy="769441"/>
          </a:xfrm>
          <a:prstGeom prst="rect">
            <a:avLst/>
          </a:prstGeom>
          <a:noFill/>
          <a:ln w="9525">
            <a:noFill/>
            <a:miter lim="800000"/>
            <a:headEnd/>
            <a:tailEnd/>
          </a:ln>
        </p:spPr>
        <p:txBody>
          <a:bodyPr wrap="square" lIns="0" rtlCol="0">
            <a:spAutoFit/>
          </a:bodyPr>
          <a:lstStyle/>
          <a:p>
            <a:pPr algn="l" rtl="0">
              <a:defRPr/>
            </a:pPr>
            <a:r>
              <a:rPr lang="en-US" sz="2000" b="1" dirty="0">
                <a:solidFill>
                  <a:srgbClr val="067AB4"/>
                </a:solidFill>
                <a:latin typeface="Verdana"/>
                <a:cs typeface="Arial" pitchFamily="-111" charset="-52"/>
              </a:rPr>
              <a:t>5,000% </a:t>
            </a:r>
            <a:r>
              <a:rPr lang="en-US" sz="1200" b="1" dirty="0">
                <a:solidFill>
                  <a:srgbClr val="067AB4"/>
                </a:solidFill>
                <a:latin typeface="Verdana"/>
                <a:cs typeface="Arial" pitchFamily="-111" charset="-52"/>
              </a:rPr>
              <a:t>wireless </a:t>
            </a:r>
            <a:br>
              <a:rPr lang="en-US" sz="1200" b="1" dirty="0">
                <a:solidFill>
                  <a:srgbClr val="067AB4"/>
                </a:solidFill>
                <a:latin typeface="Verdana"/>
                <a:cs typeface="Arial" pitchFamily="-111" charset="-52"/>
              </a:rPr>
            </a:br>
            <a:r>
              <a:rPr lang="en-US" sz="1200" b="1" dirty="0">
                <a:solidFill>
                  <a:srgbClr val="067AB4"/>
                </a:solidFill>
                <a:latin typeface="Verdana"/>
                <a:cs typeface="Arial" pitchFamily="-111" charset="-52"/>
              </a:rPr>
              <a:t>data increase </a:t>
            </a:r>
            <a:r>
              <a:rPr lang="en-US" sz="1200" dirty="0">
                <a:solidFill>
                  <a:srgbClr val="484848"/>
                </a:solidFill>
                <a:latin typeface="Verdana"/>
                <a:cs typeface="Arial" pitchFamily="-111" charset="-52"/>
              </a:rPr>
              <a:t>over last </a:t>
            </a:r>
            <a:br>
              <a:rPr lang="en-US" sz="1200" dirty="0">
                <a:solidFill>
                  <a:srgbClr val="484848"/>
                </a:solidFill>
                <a:latin typeface="Verdana"/>
                <a:cs typeface="Arial" pitchFamily="-111" charset="-52"/>
              </a:rPr>
            </a:br>
            <a:r>
              <a:rPr lang="en-US" sz="1200" dirty="0">
                <a:solidFill>
                  <a:srgbClr val="484848"/>
                </a:solidFill>
                <a:latin typeface="Verdana"/>
                <a:cs typeface="Arial" pitchFamily="-111" charset="-52"/>
              </a:rPr>
              <a:t>three calendar years (AT&amp;T)</a:t>
            </a:r>
          </a:p>
        </p:txBody>
      </p:sp>
      <p:sp>
        <p:nvSpPr>
          <p:cNvPr id="52" name="TextBox 51"/>
          <p:cNvSpPr txBox="1"/>
          <p:nvPr/>
        </p:nvSpPr>
        <p:spPr bwMode="gray">
          <a:xfrm>
            <a:off x="6063975" y="1031436"/>
            <a:ext cx="2369737" cy="769441"/>
          </a:xfrm>
          <a:prstGeom prst="rect">
            <a:avLst/>
          </a:prstGeom>
          <a:noFill/>
          <a:ln w="9525">
            <a:noFill/>
            <a:miter lim="800000"/>
            <a:headEnd/>
            <a:tailEnd/>
          </a:ln>
        </p:spPr>
        <p:txBody>
          <a:bodyPr wrap="square" lIns="0" rtlCol="0">
            <a:spAutoFit/>
          </a:bodyPr>
          <a:lstStyle/>
          <a:p>
            <a:pPr algn="l" rtl="0">
              <a:defRPr/>
            </a:pPr>
            <a:r>
              <a:rPr lang="en-US" sz="1200" b="1" kern="1200" dirty="0">
                <a:solidFill>
                  <a:srgbClr val="6EBB1F"/>
                </a:solidFill>
                <a:latin typeface="Verdana"/>
                <a:cs typeface="Arial" pitchFamily="-111" charset="-52"/>
              </a:rPr>
              <a:t>Application downloads </a:t>
            </a:r>
            <a:br>
              <a:rPr lang="en-US" sz="1200" b="1" kern="1200" dirty="0">
                <a:solidFill>
                  <a:srgbClr val="6EBB1F"/>
                </a:solidFill>
                <a:latin typeface="Verdana"/>
                <a:cs typeface="Arial" pitchFamily="-111" charset="-52"/>
              </a:rPr>
            </a:br>
            <a:r>
              <a:rPr lang="en-US" sz="1200" kern="1200" dirty="0">
                <a:solidFill>
                  <a:srgbClr val="484848"/>
                </a:solidFill>
                <a:latin typeface="Verdana"/>
                <a:cs typeface="Arial" pitchFamily="-111" charset="-52"/>
              </a:rPr>
              <a:t>will exceed </a:t>
            </a:r>
            <a:r>
              <a:rPr lang="en-US" sz="2000" b="1" kern="1200" dirty="0">
                <a:solidFill>
                  <a:srgbClr val="6EBB1F"/>
                </a:solidFill>
                <a:latin typeface="Verdana"/>
                <a:cs typeface="Arial" pitchFamily="-111" charset="-52"/>
              </a:rPr>
              <a:t>25 billion </a:t>
            </a:r>
            <a:r>
              <a:rPr lang="en-US" sz="1200" b="1" kern="1200" dirty="0">
                <a:solidFill>
                  <a:srgbClr val="6EBB1F"/>
                </a:solidFill>
                <a:latin typeface="Verdana"/>
                <a:cs typeface="Arial" pitchFamily="-111" charset="-52"/>
              </a:rPr>
              <a:t/>
            </a:r>
            <a:br>
              <a:rPr lang="en-US" sz="1200" b="1" kern="1200" dirty="0">
                <a:solidFill>
                  <a:srgbClr val="6EBB1F"/>
                </a:solidFill>
                <a:latin typeface="Verdana"/>
                <a:cs typeface="Arial" pitchFamily="-111" charset="-52"/>
              </a:rPr>
            </a:br>
            <a:r>
              <a:rPr lang="en-US" sz="1200" kern="1200" dirty="0">
                <a:solidFill>
                  <a:srgbClr val="484848"/>
                </a:solidFill>
                <a:latin typeface="Verdana"/>
                <a:cs typeface="Arial" pitchFamily="-111" charset="-52"/>
              </a:rPr>
              <a:t>in 2011</a:t>
            </a:r>
            <a:endParaRPr lang="en-US" sz="1200" dirty="0">
              <a:solidFill>
                <a:srgbClr val="484848"/>
              </a:solidFill>
              <a:latin typeface="Verdana"/>
              <a:cs typeface="Arial" pitchFamily="-111" charset="-52"/>
            </a:endParaRPr>
          </a:p>
        </p:txBody>
      </p:sp>
      <p:sp>
        <p:nvSpPr>
          <p:cNvPr id="54" name="TextBox 53"/>
          <p:cNvSpPr txBox="1"/>
          <p:nvPr/>
        </p:nvSpPr>
        <p:spPr bwMode="gray">
          <a:xfrm>
            <a:off x="6063970" y="2339592"/>
            <a:ext cx="2456146" cy="907941"/>
          </a:xfrm>
          <a:prstGeom prst="rect">
            <a:avLst/>
          </a:prstGeom>
          <a:noFill/>
          <a:ln w="9525">
            <a:noFill/>
            <a:miter lim="800000"/>
            <a:headEnd/>
            <a:tailEnd/>
          </a:ln>
        </p:spPr>
        <p:txBody>
          <a:bodyPr wrap="square" lIns="0" tIns="0" rtlCol="0">
            <a:spAutoFit/>
          </a:bodyPr>
          <a:lstStyle/>
          <a:p>
            <a:pPr algn="l" rtl="0">
              <a:defRPr/>
            </a:pPr>
            <a:r>
              <a:rPr lang="en-US" sz="2000" b="1" dirty="0">
                <a:solidFill>
                  <a:srgbClr val="6EBB1F"/>
                </a:solidFill>
                <a:latin typeface="Verdana"/>
                <a:cs typeface="Arial" pitchFamily="-111" charset="-52"/>
              </a:rPr>
              <a:t>45%</a:t>
            </a:r>
            <a:r>
              <a:rPr lang="en-US" sz="1200" b="1" dirty="0">
                <a:solidFill>
                  <a:srgbClr val="6EBB1F"/>
                </a:solidFill>
                <a:latin typeface="Verdana"/>
                <a:cs typeface="Arial" pitchFamily="-111" charset="-52"/>
              </a:rPr>
              <a:t> </a:t>
            </a:r>
            <a:r>
              <a:rPr lang="en-US" sz="1200" dirty="0">
                <a:solidFill>
                  <a:srgbClr val="484848"/>
                </a:solidFill>
                <a:latin typeface="Verdana"/>
                <a:cs typeface="Arial" pitchFamily="-111" charset="-52"/>
              </a:rPr>
              <a:t>cite managing </a:t>
            </a:r>
            <a:br>
              <a:rPr lang="en-US" sz="1200" dirty="0">
                <a:solidFill>
                  <a:srgbClr val="484848"/>
                </a:solidFill>
                <a:latin typeface="Verdana"/>
                <a:cs typeface="Arial" pitchFamily="-111" charset="-52"/>
              </a:rPr>
            </a:br>
            <a:r>
              <a:rPr lang="en-US" sz="1200" dirty="0">
                <a:solidFill>
                  <a:srgbClr val="484848"/>
                </a:solidFill>
                <a:latin typeface="Verdana"/>
                <a:cs typeface="Arial" pitchFamily="-111" charset="-52"/>
              </a:rPr>
              <a:t>or implementing mobile enterprise </a:t>
            </a:r>
            <a:r>
              <a:rPr lang="en-US" sz="1200" b="1" dirty="0">
                <a:solidFill>
                  <a:srgbClr val="6EBB1F"/>
                </a:solidFill>
                <a:latin typeface="Verdana"/>
                <a:cs typeface="Arial" pitchFamily="-111" charset="-52"/>
              </a:rPr>
              <a:t>apps </a:t>
            </a:r>
            <a:r>
              <a:rPr lang="en-US" sz="1200" dirty="0">
                <a:solidFill>
                  <a:srgbClr val="484848"/>
                </a:solidFill>
                <a:latin typeface="Verdana"/>
                <a:cs typeface="Arial" pitchFamily="-111" charset="-52"/>
              </a:rPr>
              <a:t>as top </a:t>
            </a:r>
            <a:r>
              <a:rPr lang="en-US" sz="1200" b="1" dirty="0">
                <a:solidFill>
                  <a:srgbClr val="6EBB1F"/>
                </a:solidFill>
                <a:latin typeface="Verdana"/>
                <a:cs typeface="Arial" pitchFamily="-111" charset="-52"/>
              </a:rPr>
              <a:t>2011 priority</a:t>
            </a:r>
          </a:p>
        </p:txBody>
      </p:sp>
      <p:sp>
        <p:nvSpPr>
          <p:cNvPr id="56" name="TextBox 55"/>
          <p:cNvSpPr txBox="1"/>
          <p:nvPr/>
        </p:nvSpPr>
        <p:spPr bwMode="gray">
          <a:xfrm>
            <a:off x="6063971" y="3663292"/>
            <a:ext cx="2443216" cy="769441"/>
          </a:xfrm>
          <a:prstGeom prst="rect">
            <a:avLst/>
          </a:prstGeom>
          <a:noFill/>
          <a:ln w="9525">
            <a:noFill/>
            <a:miter lim="800000"/>
            <a:headEnd/>
            <a:tailEnd/>
          </a:ln>
        </p:spPr>
        <p:txBody>
          <a:bodyPr wrap="square" lIns="0" rtlCol="0">
            <a:spAutoFit/>
          </a:bodyPr>
          <a:lstStyle/>
          <a:p>
            <a:pPr algn="l" rtl="0">
              <a:defRPr/>
            </a:pPr>
            <a:r>
              <a:rPr lang="en-US" sz="2000" b="1" dirty="0">
                <a:solidFill>
                  <a:srgbClr val="6EBB1F"/>
                </a:solidFill>
                <a:latin typeface="Verdana"/>
                <a:cs typeface="Arial" pitchFamily="-111" charset="-52"/>
              </a:rPr>
              <a:t>29%</a:t>
            </a:r>
            <a:r>
              <a:rPr lang="en-US" sz="1200" b="1" dirty="0">
                <a:solidFill>
                  <a:srgbClr val="6EBB1F"/>
                </a:solidFill>
                <a:latin typeface="Verdana"/>
                <a:cs typeface="Arial" pitchFamily="-111" charset="-52"/>
              </a:rPr>
              <a:t> of IT </a:t>
            </a:r>
            <a:r>
              <a:rPr lang="en-US" sz="1200" dirty="0">
                <a:solidFill>
                  <a:srgbClr val="484848"/>
                </a:solidFill>
                <a:latin typeface="Verdana"/>
                <a:cs typeface="Arial" pitchFamily="-111" charset="-52"/>
              </a:rPr>
              <a:t>operating and capital</a:t>
            </a:r>
            <a:r>
              <a:rPr lang="en-US" sz="1200" dirty="0">
                <a:solidFill>
                  <a:srgbClr val="6EBB1F"/>
                </a:solidFill>
                <a:latin typeface="Verdana"/>
                <a:cs typeface="Arial" pitchFamily="-111" charset="-52"/>
              </a:rPr>
              <a:t> </a:t>
            </a:r>
            <a:r>
              <a:rPr lang="en-US" sz="1200" b="1" dirty="0">
                <a:solidFill>
                  <a:srgbClr val="6EBB1F"/>
                </a:solidFill>
                <a:latin typeface="Verdana"/>
                <a:cs typeface="Arial" pitchFamily="-111" charset="-52"/>
              </a:rPr>
              <a:t>budgets </a:t>
            </a:r>
            <a:r>
              <a:rPr lang="en-US" sz="1200" dirty="0">
                <a:solidFill>
                  <a:srgbClr val="484848"/>
                </a:solidFill>
                <a:latin typeface="Verdana"/>
                <a:cs typeface="Arial" pitchFamily="-111" charset="-52"/>
              </a:rPr>
              <a:t>spent on </a:t>
            </a:r>
            <a:r>
              <a:rPr lang="en-US" sz="1200" b="1" dirty="0">
                <a:solidFill>
                  <a:srgbClr val="6EBB1F"/>
                </a:solidFill>
                <a:latin typeface="Verdana"/>
                <a:cs typeface="Arial" pitchFamily="-111" charset="-52"/>
              </a:rPr>
              <a:t>app development &amp; support</a:t>
            </a:r>
          </a:p>
        </p:txBody>
      </p:sp>
      <p:sp>
        <p:nvSpPr>
          <p:cNvPr id="57" name="TextBox 56"/>
          <p:cNvSpPr txBox="1"/>
          <p:nvPr/>
        </p:nvSpPr>
        <p:spPr bwMode="gray">
          <a:xfrm>
            <a:off x="573644" y="1031434"/>
            <a:ext cx="2200946" cy="584775"/>
          </a:xfrm>
          <a:prstGeom prst="rect">
            <a:avLst/>
          </a:prstGeom>
          <a:noFill/>
          <a:ln w="9525">
            <a:noFill/>
            <a:miter lim="800000"/>
            <a:headEnd/>
            <a:tailEnd/>
          </a:ln>
        </p:spPr>
        <p:txBody>
          <a:bodyPr wrap="square" lIns="0" rtlCol="0">
            <a:spAutoFit/>
          </a:bodyPr>
          <a:lstStyle/>
          <a:p>
            <a:pPr algn="l" defTabSz="947738" rtl="0" eaLnBrk="0" fontAlgn="base" hangingPunct="0">
              <a:buClr>
                <a:srgbClr val="067AB4"/>
              </a:buClr>
              <a:buSzPct val="100000"/>
            </a:pPr>
            <a:r>
              <a:rPr lang="en-US" sz="2000" b="1" kern="1200" dirty="0">
                <a:solidFill>
                  <a:srgbClr val="FF7200"/>
                </a:solidFill>
                <a:latin typeface="Verdana" pitchFamily="34" charset="0"/>
                <a:cs typeface="Arial" charset="0"/>
              </a:rPr>
              <a:t>56%</a:t>
            </a:r>
            <a:r>
              <a:rPr lang="en-US" sz="2000" kern="1200" dirty="0">
                <a:solidFill>
                  <a:srgbClr val="FF7200"/>
                </a:solidFill>
                <a:latin typeface="Verdana" pitchFamily="34" charset="0"/>
                <a:cs typeface="Arial" charset="0"/>
              </a:rPr>
              <a:t> </a:t>
            </a:r>
            <a:r>
              <a:rPr lang="en-US" sz="1200" kern="1200" dirty="0">
                <a:solidFill>
                  <a:srgbClr val="484848"/>
                </a:solidFill>
                <a:latin typeface="Verdana" pitchFamily="34" charset="0"/>
                <a:cs typeface="Arial" charset="0"/>
              </a:rPr>
              <a:t>of Enterprises supporting </a:t>
            </a:r>
            <a:r>
              <a:rPr lang="en-US" sz="1200" b="1" kern="1200" dirty="0">
                <a:solidFill>
                  <a:srgbClr val="FF7200"/>
                </a:solidFill>
                <a:latin typeface="Verdana" pitchFamily="34" charset="0"/>
                <a:cs typeface="Arial" charset="0"/>
              </a:rPr>
              <a:t>BYOD</a:t>
            </a:r>
          </a:p>
        </p:txBody>
      </p:sp>
      <p:sp>
        <p:nvSpPr>
          <p:cNvPr id="60" name="TextBox 59"/>
          <p:cNvSpPr txBox="1"/>
          <p:nvPr/>
        </p:nvSpPr>
        <p:spPr bwMode="gray">
          <a:xfrm>
            <a:off x="3315454" y="4969256"/>
            <a:ext cx="2530574" cy="769441"/>
          </a:xfrm>
          <a:prstGeom prst="rect">
            <a:avLst/>
          </a:prstGeom>
          <a:noFill/>
          <a:ln w="9525">
            <a:noFill/>
            <a:miter lim="800000"/>
            <a:headEnd/>
            <a:tailEnd/>
          </a:ln>
        </p:spPr>
        <p:txBody>
          <a:bodyPr wrap="square" lIns="0" rtlCol="0">
            <a:spAutoFit/>
          </a:bodyPr>
          <a:lstStyle/>
          <a:p>
            <a:pPr algn="l" rtl="0">
              <a:defRPr/>
            </a:pPr>
            <a:r>
              <a:rPr lang="en-US" sz="2000" b="1" dirty="0">
                <a:solidFill>
                  <a:srgbClr val="067AB4"/>
                </a:solidFill>
                <a:latin typeface="Verdana"/>
                <a:cs typeface="Arial" pitchFamily="-111" charset="-52"/>
              </a:rPr>
              <a:t>70%</a:t>
            </a:r>
            <a:r>
              <a:rPr lang="en-US" sz="1200" b="1" dirty="0">
                <a:solidFill>
                  <a:srgbClr val="067AB4"/>
                </a:solidFill>
                <a:latin typeface="Verdana"/>
                <a:cs typeface="Arial" pitchFamily="-111" charset="-52"/>
              </a:rPr>
              <a:t> </a:t>
            </a:r>
            <a:r>
              <a:rPr lang="en-US" sz="1200" dirty="0">
                <a:solidFill>
                  <a:srgbClr val="484848"/>
                </a:solidFill>
                <a:latin typeface="Verdana"/>
                <a:cs typeface="Arial" pitchFamily="-111" charset="-52"/>
              </a:rPr>
              <a:t>of</a:t>
            </a:r>
            <a:r>
              <a:rPr lang="en-US" sz="1200" b="1" dirty="0">
                <a:solidFill>
                  <a:srgbClr val="067AB4"/>
                </a:solidFill>
                <a:latin typeface="Verdana"/>
                <a:cs typeface="Arial" pitchFamily="-111" charset="-52"/>
              </a:rPr>
              <a:t> technology spend depreciating </a:t>
            </a:r>
            <a:br>
              <a:rPr lang="en-US" sz="1200" b="1" dirty="0">
                <a:solidFill>
                  <a:srgbClr val="067AB4"/>
                </a:solidFill>
                <a:latin typeface="Verdana"/>
                <a:cs typeface="Arial" pitchFamily="-111" charset="-52"/>
              </a:rPr>
            </a:br>
            <a:r>
              <a:rPr lang="en-US" sz="1200" b="1" dirty="0">
                <a:solidFill>
                  <a:srgbClr val="067AB4"/>
                </a:solidFill>
                <a:latin typeface="Verdana"/>
                <a:cs typeface="Arial" pitchFamily="-111" charset="-52"/>
              </a:rPr>
              <a:t>on books</a:t>
            </a:r>
          </a:p>
        </p:txBody>
      </p:sp>
      <p:sp>
        <p:nvSpPr>
          <p:cNvPr id="62" name="TextBox 61"/>
          <p:cNvSpPr txBox="1"/>
          <p:nvPr/>
        </p:nvSpPr>
        <p:spPr bwMode="gray">
          <a:xfrm>
            <a:off x="6063970" y="4969256"/>
            <a:ext cx="2456146" cy="769441"/>
          </a:xfrm>
          <a:prstGeom prst="rect">
            <a:avLst/>
          </a:prstGeom>
          <a:noFill/>
          <a:ln w="9525">
            <a:noFill/>
            <a:miter lim="800000"/>
            <a:headEnd/>
            <a:tailEnd/>
          </a:ln>
        </p:spPr>
        <p:txBody>
          <a:bodyPr wrap="square" lIns="0" rtlCol="0">
            <a:spAutoFit/>
          </a:bodyPr>
          <a:lstStyle/>
          <a:p>
            <a:pPr algn="l" rtl="0">
              <a:defRPr/>
            </a:pPr>
            <a:r>
              <a:rPr lang="en-US" sz="2000" b="1" dirty="0">
                <a:solidFill>
                  <a:srgbClr val="6EBB1F"/>
                </a:solidFill>
                <a:latin typeface="Verdana"/>
                <a:cs typeface="Arial" pitchFamily="-111" charset="-52"/>
              </a:rPr>
              <a:t>9%</a:t>
            </a:r>
            <a:r>
              <a:rPr lang="en-US" sz="1200" b="1" dirty="0">
                <a:solidFill>
                  <a:srgbClr val="6EBB1F"/>
                </a:solidFill>
                <a:latin typeface="Verdana"/>
                <a:cs typeface="Arial" pitchFamily="-111" charset="-52"/>
              </a:rPr>
              <a:t> </a:t>
            </a:r>
            <a:r>
              <a:rPr lang="en-US" sz="1200" dirty="0">
                <a:solidFill>
                  <a:srgbClr val="484848"/>
                </a:solidFill>
                <a:latin typeface="Verdana"/>
                <a:cs typeface="Arial" pitchFamily="-111" charset="-52"/>
              </a:rPr>
              <a:t>of 2012 </a:t>
            </a:r>
            <a:r>
              <a:rPr lang="en-US" sz="1200" b="1" dirty="0">
                <a:solidFill>
                  <a:srgbClr val="6EBB1F"/>
                </a:solidFill>
                <a:latin typeface="Verdana"/>
                <a:cs typeface="Arial" pitchFamily="-111" charset="-52"/>
              </a:rPr>
              <a:t>worldwide </a:t>
            </a:r>
            <a:br>
              <a:rPr lang="en-US" sz="1200" b="1" dirty="0">
                <a:solidFill>
                  <a:srgbClr val="6EBB1F"/>
                </a:solidFill>
                <a:latin typeface="Verdana"/>
                <a:cs typeface="Arial" pitchFamily="-111" charset="-52"/>
              </a:rPr>
            </a:br>
            <a:r>
              <a:rPr lang="en-US" sz="1200" b="1" dirty="0">
                <a:solidFill>
                  <a:srgbClr val="6EBB1F"/>
                </a:solidFill>
                <a:latin typeface="Verdana"/>
                <a:cs typeface="Arial" pitchFamily="-111" charset="-52"/>
              </a:rPr>
              <a:t>IT spend </a:t>
            </a:r>
            <a:r>
              <a:rPr lang="en-US" sz="1200" dirty="0">
                <a:solidFill>
                  <a:srgbClr val="484848"/>
                </a:solidFill>
                <a:latin typeface="Verdana"/>
                <a:cs typeface="Arial" pitchFamily="-111" charset="-52"/>
              </a:rPr>
              <a:t>estimated to be on</a:t>
            </a:r>
            <a:r>
              <a:rPr lang="en-US" sz="1200" b="1" dirty="0">
                <a:solidFill>
                  <a:srgbClr val="484848"/>
                </a:solidFill>
                <a:latin typeface="Verdana"/>
                <a:cs typeface="Arial" pitchFamily="-111" charset="-52"/>
              </a:rPr>
              <a:t> </a:t>
            </a:r>
            <a:r>
              <a:rPr lang="en-US" sz="1200" b="1" dirty="0">
                <a:solidFill>
                  <a:srgbClr val="6EBB1F"/>
                </a:solidFill>
                <a:latin typeface="Verdana"/>
                <a:cs typeface="Arial" pitchFamily="-111" charset="-52"/>
              </a:rPr>
              <a:t>cloud services</a:t>
            </a:r>
          </a:p>
        </p:txBody>
      </p:sp>
      <p:sp>
        <p:nvSpPr>
          <p:cNvPr id="63" name="TextBox 62"/>
          <p:cNvSpPr txBox="1"/>
          <p:nvPr/>
        </p:nvSpPr>
        <p:spPr bwMode="gray">
          <a:xfrm>
            <a:off x="573644" y="4969256"/>
            <a:ext cx="2200946" cy="769441"/>
          </a:xfrm>
          <a:prstGeom prst="rect">
            <a:avLst/>
          </a:prstGeom>
          <a:noFill/>
          <a:ln w="9525">
            <a:noFill/>
            <a:miter lim="800000"/>
            <a:headEnd/>
            <a:tailEnd/>
          </a:ln>
        </p:spPr>
        <p:txBody>
          <a:bodyPr wrap="square" lIns="0" rtlCol="0">
            <a:spAutoFit/>
          </a:bodyPr>
          <a:lstStyle/>
          <a:p>
            <a:pPr algn="l" defTabSz="947738" rtl="0" eaLnBrk="0" fontAlgn="base" hangingPunct="0">
              <a:buClr>
                <a:srgbClr val="067AB4"/>
              </a:buClr>
              <a:buSzPct val="100000"/>
            </a:pPr>
            <a:r>
              <a:rPr lang="en-US" sz="2000" b="1" kern="1200" dirty="0">
                <a:solidFill>
                  <a:srgbClr val="FF7200"/>
                </a:solidFill>
                <a:latin typeface="Verdana" pitchFamily="34" charset="0"/>
                <a:cs typeface="Arial" charset="0"/>
              </a:rPr>
              <a:t>1 Trillion</a:t>
            </a:r>
            <a:r>
              <a:rPr lang="en-US" sz="2000" kern="1200" dirty="0">
                <a:solidFill>
                  <a:srgbClr val="FF7200"/>
                </a:solidFill>
                <a:latin typeface="Verdana" pitchFamily="34" charset="0"/>
                <a:cs typeface="Arial" charset="0"/>
              </a:rPr>
              <a:t> </a:t>
            </a:r>
            <a:r>
              <a:rPr lang="en-US" sz="1200" b="1" kern="1200" dirty="0">
                <a:solidFill>
                  <a:srgbClr val="FF7200"/>
                </a:solidFill>
                <a:latin typeface="Verdana" pitchFamily="34" charset="0"/>
                <a:cs typeface="Arial" charset="0"/>
              </a:rPr>
              <a:t>connected devices</a:t>
            </a:r>
            <a:r>
              <a:rPr lang="en-US" sz="1200" kern="1200" dirty="0">
                <a:solidFill>
                  <a:srgbClr val="FF7200"/>
                </a:solidFill>
                <a:latin typeface="Verdana" pitchFamily="34" charset="0"/>
                <a:cs typeface="Arial" charset="0"/>
              </a:rPr>
              <a:t> </a:t>
            </a:r>
            <a:br>
              <a:rPr lang="en-US" sz="1200" kern="1200" dirty="0">
                <a:solidFill>
                  <a:srgbClr val="FF7200"/>
                </a:solidFill>
                <a:latin typeface="Verdana" pitchFamily="34" charset="0"/>
                <a:cs typeface="Arial" charset="0"/>
              </a:rPr>
            </a:br>
            <a:r>
              <a:rPr lang="en-US" sz="1200" kern="1200" dirty="0">
                <a:solidFill>
                  <a:srgbClr val="484848"/>
                </a:solidFill>
                <a:latin typeface="Verdana" pitchFamily="34" charset="0"/>
                <a:cs typeface="Arial" charset="0"/>
              </a:rPr>
              <a:t>to the Internet by 2013</a:t>
            </a:r>
            <a:endParaRPr lang="en-US" sz="1200" b="1" kern="1200" dirty="0">
              <a:solidFill>
                <a:srgbClr val="484848"/>
              </a:solidFill>
              <a:latin typeface="Verdana" pitchFamily="34" charset="0"/>
              <a:cs typeface="Arial" charset="0"/>
            </a:endParaRPr>
          </a:p>
        </p:txBody>
      </p:sp>
      <p:sp>
        <p:nvSpPr>
          <p:cNvPr id="64" name="TextBox 63"/>
          <p:cNvSpPr txBox="1"/>
          <p:nvPr/>
        </p:nvSpPr>
        <p:spPr bwMode="gray">
          <a:xfrm>
            <a:off x="3315459" y="3663292"/>
            <a:ext cx="2415875" cy="584775"/>
          </a:xfrm>
          <a:prstGeom prst="rect">
            <a:avLst/>
          </a:prstGeom>
          <a:noFill/>
          <a:ln w="9525">
            <a:noFill/>
            <a:miter lim="800000"/>
            <a:headEnd/>
            <a:tailEnd/>
          </a:ln>
        </p:spPr>
        <p:txBody>
          <a:bodyPr wrap="square" lIns="0" rtlCol="0">
            <a:spAutoFit/>
          </a:bodyPr>
          <a:lstStyle/>
          <a:p>
            <a:pPr algn="l" rtl="0">
              <a:defRPr/>
            </a:pPr>
            <a:r>
              <a:rPr lang="en-US" sz="2000" b="1" dirty="0">
                <a:solidFill>
                  <a:srgbClr val="067AB4"/>
                </a:solidFill>
                <a:latin typeface="Verdana"/>
                <a:cs typeface="Arial" pitchFamily="-111" charset="-52"/>
              </a:rPr>
              <a:t>43%</a:t>
            </a:r>
            <a:r>
              <a:rPr lang="en-US" sz="1200" b="1" dirty="0">
                <a:solidFill>
                  <a:srgbClr val="067AB4"/>
                </a:solidFill>
                <a:latin typeface="Verdana"/>
                <a:cs typeface="Arial" pitchFamily="-111" charset="-52"/>
              </a:rPr>
              <a:t> rate </a:t>
            </a:r>
            <a:r>
              <a:rPr lang="en-US" sz="1200" b="1" dirty="0" err="1">
                <a:solidFill>
                  <a:srgbClr val="067AB4"/>
                </a:solidFill>
                <a:latin typeface="Verdana"/>
                <a:cs typeface="Arial" pitchFamily="-111" charset="-52"/>
              </a:rPr>
              <a:t>smartphone</a:t>
            </a:r>
            <a:r>
              <a:rPr lang="en-US" sz="1200" b="1" dirty="0">
                <a:solidFill>
                  <a:srgbClr val="067AB4"/>
                </a:solidFill>
                <a:latin typeface="Verdana"/>
                <a:cs typeface="Arial" pitchFamily="-111" charset="-52"/>
              </a:rPr>
              <a:t> security as “high” concern</a:t>
            </a:r>
            <a:endParaRPr lang="en-US" sz="1200" dirty="0">
              <a:solidFill>
                <a:srgbClr val="067AB4"/>
              </a:solidFill>
              <a:latin typeface="Verdana"/>
              <a:cs typeface="Arial" pitchFamily="-111" charset="-52"/>
            </a:endParaRPr>
          </a:p>
        </p:txBody>
      </p:sp>
      <p:sp>
        <p:nvSpPr>
          <p:cNvPr id="65" name="TextBox 64"/>
          <p:cNvSpPr txBox="1"/>
          <p:nvPr/>
        </p:nvSpPr>
        <p:spPr bwMode="gray">
          <a:xfrm>
            <a:off x="573644" y="3663292"/>
            <a:ext cx="2292020" cy="646331"/>
          </a:xfrm>
          <a:prstGeom prst="rect">
            <a:avLst/>
          </a:prstGeom>
          <a:noFill/>
          <a:ln w="9525">
            <a:noFill/>
            <a:miter lim="800000"/>
            <a:headEnd/>
            <a:tailEnd/>
          </a:ln>
        </p:spPr>
        <p:txBody>
          <a:bodyPr wrap="square" lIns="0" rtlCol="0">
            <a:spAutoFit/>
          </a:bodyPr>
          <a:lstStyle/>
          <a:p>
            <a:pPr algn="l" defTabSz="947738" rtl="0" eaLnBrk="0" fontAlgn="base" hangingPunct="0">
              <a:buClr>
                <a:srgbClr val="067AB4"/>
              </a:buClr>
              <a:buSzPct val="100000"/>
            </a:pPr>
            <a:r>
              <a:rPr lang="en-US" sz="1200" kern="1200" dirty="0">
                <a:solidFill>
                  <a:srgbClr val="484848"/>
                </a:solidFill>
                <a:latin typeface="Verdana" pitchFamily="34" charset="0"/>
                <a:cs typeface="Arial" charset="0"/>
              </a:rPr>
              <a:t>Average</a:t>
            </a:r>
            <a:r>
              <a:rPr lang="en-US" sz="1200" b="1" kern="1200" dirty="0">
                <a:solidFill>
                  <a:srgbClr val="484848"/>
                </a:solidFill>
                <a:latin typeface="Verdana" pitchFamily="34" charset="0"/>
                <a:cs typeface="Arial" charset="0"/>
              </a:rPr>
              <a:t> </a:t>
            </a:r>
            <a:r>
              <a:rPr lang="en-US" sz="1200" b="1" kern="1200" dirty="0" err="1">
                <a:solidFill>
                  <a:srgbClr val="FF7200"/>
                </a:solidFill>
                <a:latin typeface="Verdana" pitchFamily="34" charset="0"/>
                <a:cs typeface="Arial" charset="0"/>
              </a:rPr>
              <a:t>smartphone</a:t>
            </a:r>
            <a:r>
              <a:rPr lang="en-US" sz="1200" b="1" kern="1200" dirty="0">
                <a:solidFill>
                  <a:srgbClr val="FF7200"/>
                </a:solidFill>
                <a:latin typeface="Verdana" pitchFamily="34" charset="0"/>
                <a:cs typeface="Arial" charset="0"/>
              </a:rPr>
              <a:t> </a:t>
            </a:r>
            <a:br>
              <a:rPr lang="en-US" sz="1200" b="1" kern="1200" dirty="0">
                <a:solidFill>
                  <a:srgbClr val="FF7200"/>
                </a:solidFill>
                <a:latin typeface="Verdana" pitchFamily="34" charset="0"/>
                <a:cs typeface="Arial" charset="0"/>
              </a:rPr>
            </a:br>
            <a:r>
              <a:rPr lang="en-US" sz="1200" b="1" kern="1200" dirty="0">
                <a:solidFill>
                  <a:srgbClr val="FF7200"/>
                </a:solidFill>
                <a:latin typeface="Verdana" pitchFamily="34" charset="0"/>
                <a:cs typeface="Arial" charset="0"/>
              </a:rPr>
              <a:t>usage up </a:t>
            </a:r>
            <a:r>
              <a:rPr lang="en-US" sz="2000" b="1" kern="1200" dirty="0">
                <a:solidFill>
                  <a:srgbClr val="FF7200"/>
                </a:solidFill>
                <a:latin typeface="Verdana" pitchFamily="34" charset="0"/>
                <a:cs typeface="Arial" charset="0"/>
              </a:rPr>
              <a:t>40%</a:t>
            </a:r>
            <a:r>
              <a:rPr lang="en-US" b="1" kern="1200" dirty="0">
                <a:solidFill>
                  <a:srgbClr val="FF7200"/>
                </a:solidFill>
                <a:latin typeface="Verdana" pitchFamily="34" charset="0"/>
                <a:cs typeface="Arial" charset="0"/>
              </a:rPr>
              <a:t> </a:t>
            </a:r>
            <a:r>
              <a:rPr lang="en-US" sz="1200" kern="1200" dirty="0">
                <a:solidFill>
                  <a:srgbClr val="484848"/>
                </a:solidFill>
                <a:latin typeface="Verdana" pitchFamily="34" charset="0"/>
                <a:cs typeface="Arial" charset="0"/>
              </a:rPr>
              <a:t>(YOY)</a:t>
            </a:r>
          </a:p>
        </p:txBody>
      </p:sp>
      <p:sp>
        <p:nvSpPr>
          <p:cNvPr id="66" name="TextBox 65"/>
          <p:cNvSpPr txBox="1"/>
          <p:nvPr/>
        </p:nvSpPr>
        <p:spPr bwMode="gray">
          <a:xfrm>
            <a:off x="3315459" y="2368982"/>
            <a:ext cx="2019093" cy="723275"/>
          </a:xfrm>
          <a:prstGeom prst="rect">
            <a:avLst/>
          </a:prstGeom>
          <a:noFill/>
          <a:ln w="9525">
            <a:noFill/>
            <a:miter lim="800000"/>
            <a:headEnd/>
            <a:tailEnd/>
          </a:ln>
        </p:spPr>
        <p:txBody>
          <a:bodyPr wrap="square" lIns="0" tIns="0" rtlCol="0">
            <a:spAutoFit/>
          </a:bodyPr>
          <a:lstStyle/>
          <a:p>
            <a:pPr algn="l" rtl="0">
              <a:defRPr/>
            </a:pPr>
            <a:r>
              <a:rPr lang="en-US" sz="1200" b="1" dirty="0">
                <a:solidFill>
                  <a:srgbClr val="067AB4"/>
                </a:solidFill>
                <a:latin typeface="Verdana"/>
                <a:cs typeface="Arial" pitchFamily="-111" charset="-52"/>
              </a:rPr>
              <a:t>Backbone traffic </a:t>
            </a:r>
            <a:r>
              <a:rPr lang="en-US" sz="2000" b="1" dirty="0">
                <a:solidFill>
                  <a:srgbClr val="067AB4"/>
                </a:solidFill>
                <a:latin typeface="Verdana"/>
                <a:cs typeface="Arial" pitchFamily="-111" charset="-52"/>
              </a:rPr>
              <a:t>doubling</a:t>
            </a:r>
            <a:r>
              <a:rPr lang="en-US" sz="1200" dirty="0">
                <a:solidFill>
                  <a:srgbClr val="067AB4"/>
                </a:solidFill>
                <a:latin typeface="Verdana"/>
                <a:cs typeface="Arial" pitchFamily="-111" charset="-52"/>
              </a:rPr>
              <a:t> </a:t>
            </a:r>
            <a:r>
              <a:rPr lang="en-US" sz="1200" dirty="0">
                <a:solidFill>
                  <a:srgbClr val="484848"/>
                </a:solidFill>
                <a:latin typeface="Verdana"/>
                <a:cs typeface="Arial" pitchFamily="-111" charset="-52"/>
              </a:rPr>
              <a:t>every three years (AT&amp;T)</a:t>
            </a:r>
          </a:p>
        </p:txBody>
      </p:sp>
      <p:sp>
        <p:nvSpPr>
          <p:cNvPr id="67" name="TextBox 66"/>
          <p:cNvSpPr txBox="1"/>
          <p:nvPr/>
        </p:nvSpPr>
        <p:spPr bwMode="gray">
          <a:xfrm>
            <a:off x="1449789" y="3300247"/>
            <a:ext cx="1527982"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TNS Business Wave Program 2010</a:t>
            </a:r>
          </a:p>
        </p:txBody>
      </p:sp>
      <p:sp>
        <p:nvSpPr>
          <p:cNvPr id="68" name="TextBox 67"/>
          <p:cNvSpPr txBox="1"/>
          <p:nvPr/>
        </p:nvSpPr>
        <p:spPr bwMode="gray">
          <a:xfrm>
            <a:off x="2174351" y="5916671"/>
            <a:ext cx="803425"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Cisco CTO 2010</a:t>
            </a:r>
          </a:p>
        </p:txBody>
      </p:sp>
      <p:sp>
        <p:nvSpPr>
          <p:cNvPr id="69" name="TextBox 68"/>
          <p:cNvSpPr txBox="1"/>
          <p:nvPr/>
        </p:nvSpPr>
        <p:spPr bwMode="gray">
          <a:xfrm>
            <a:off x="3574836" y="4664669"/>
            <a:ext cx="2130711"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Forrester Mgd Mobile Computing Complexity 2010</a:t>
            </a:r>
          </a:p>
        </p:txBody>
      </p:sp>
      <p:sp>
        <p:nvSpPr>
          <p:cNvPr id="70" name="TextBox 69"/>
          <p:cNvSpPr txBox="1"/>
          <p:nvPr/>
        </p:nvSpPr>
        <p:spPr bwMode="gray">
          <a:xfrm>
            <a:off x="6812469" y="4664669"/>
            <a:ext cx="1611339"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Forrester 2010 IT Budget Allocations</a:t>
            </a:r>
          </a:p>
        </p:txBody>
      </p:sp>
      <p:sp>
        <p:nvSpPr>
          <p:cNvPr id="71" name="TextBox 70"/>
          <p:cNvSpPr txBox="1"/>
          <p:nvPr/>
        </p:nvSpPr>
        <p:spPr bwMode="gray">
          <a:xfrm>
            <a:off x="7330231" y="3300247"/>
            <a:ext cx="1093568"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Sybase survey 1/12/11</a:t>
            </a:r>
          </a:p>
        </p:txBody>
      </p:sp>
      <p:sp>
        <p:nvSpPr>
          <p:cNvPr id="72" name="TextBox 71"/>
          <p:cNvSpPr txBox="1"/>
          <p:nvPr/>
        </p:nvSpPr>
        <p:spPr bwMode="gray">
          <a:xfrm>
            <a:off x="6354003" y="1920379"/>
            <a:ext cx="2069797"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Gartner Dataquest Insight App Stores Feb. 2010</a:t>
            </a:r>
          </a:p>
        </p:txBody>
      </p:sp>
      <p:sp>
        <p:nvSpPr>
          <p:cNvPr id="73" name="TextBox 72"/>
          <p:cNvSpPr txBox="1"/>
          <p:nvPr/>
        </p:nvSpPr>
        <p:spPr bwMode="gray">
          <a:xfrm>
            <a:off x="8093268" y="5916671"/>
            <a:ext cx="330539"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cs typeface="Arial" pitchFamily="-111" charset="-52"/>
              </a:rPr>
              <a:t>IDC</a:t>
            </a:r>
            <a:endParaRPr lang="en-US" sz="600" kern="1200" dirty="0">
              <a:solidFill>
                <a:srgbClr val="484848"/>
              </a:solidFill>
              <a:latin typeface="Verdana"/>
              <a:ea typeface="ＭＳ Ｐゴシック" pitchFamily="-105" charset="-128"/>
              <a:cs typeface="Arial" pitchFamily="-111" charset="-52"/>
            </a:endParaRPr>
          </a:p>
        </p:txBody>
      </p:sp>
      <p:sp>
        <p:nvSpPr>
          <p:cNvPr id="74" name="TextBox 73"/>
          <p:cNvSpPr txBox="1"/>
          <p:nvPr/>
        </p:nvSpPr>
        <p:spPr bwMode="gray">
          <a:xfrm>
            <a:off x="403037" y="1920379"/>
            <a:ext cx="2574743" cy="184666"/>
          </a:xfrm>
          <a:prstGeom prst="rect">
            <a:avLst/>
          </a:prstGeom>
          <a:noFill/>
          <a:ln w="9525">
            <a:noFill/>
            <a:miter lim="800000"/>
            <a:headEnd/>
            <a:tailEnd/>
          </a:ln>
        </p:spPr>
        <p:txBody>
          <a:bodyPr wrap="none" lIns="91440" tIns="45720" rIns="91440" bIns="45720" rtlCol="0">
            <a:spAutoFit/>
          </a:bodyPr>
          <a:lstStyle/>
          <a:p>
            <a:pPr algn="r" rtl="0" eaLnBrk="0" fontAlgn="base" hangingPunct="0">
              <a:spcBef>
                <a:spcPct val="0"/>
              </a:spcBef>
              <a:spcAft>
                <a:spcPct val="0"/>
              </a:spcAft>
            </a:pPr>
            <a:r>
              <a:rPr lang="en-US" sz="600" kern="1200" dirty="0">
                <a:solidFill>
                  <a:srgbClr val="484848"/>
                </a:solidFill>
                <a:latin typeface="Verdana"/>
                <a:ea typeface="ＭＳ Ｐゴシック" pitchFamily="-105" charset="-128"/>
                <a:cs typeface="Arial" pitchFamily="-111" charset="-52"/>
              </a:rPr>
              <a:t>Forrester: Ent</a:t>
            </a:r>
            <a:r>
              <a:rPr lang="en-US" sz="600" kern="1200" dirty="0">
                <a:solidFill>
                  <a:srgbClr val="484848"/>
                </a:solidFill>
                <a:latin typeface="Verdana"/>
                <a:cs typeface="Arial" pitchFamily="-111" charset="-52"/>
              </a:rPr>
              <a:t>erprise </a:t>
            </a:r>
            <a:r>
              <a:rPr lang="en-US" sz="600" kern="1200" dirty="0">
                <a:solidFill>
                  <a:srgbClr val="484848"/>
                </a:solidFill>
                <a:latin typeface="Verdana"/>
                <a:ea typeface="ＭＳ Ｐゴシック" pitchFamily="-105" charset="-128"/>
                <a:cs typeface="Arial" pitchFamily="-111" charset="-52"/>
              </a:rPr>
              <a:t>&amp; SMB Netw</a:t>
            </a:r>
            <a:r>
              <a:rPr lang="en-US" sz="600" kern="1200" dirty="0">
                <a:solidFill>
                  <a:srgbClr val="484848"/>
                </a:solidFill>
                <a:latin typeface="Verdana"/>
                <a:cs typeface="Arial" pitchFamily="-111" charset="-52"/>
              </a:rPr>
              <a:t>ork</a:t>
            </a:r>
            <a:r>
              <a:rPr lang="en-US" sz="600" kern="1200" dirty="0">
                <a:solidFill>
                  <a:srgbClr val="484848"/>
                </a:solidFill>
                <a:latin typeface="Verdana"/>
                <a:ea typeface="ＭＳ Ｐゴシック" pitchFamily="-105" charset="-128"/>
                <a:cs typeface="Arial" pitchFamily="-111" charset="-52"/>
              </a:rPr>
              <a:t> And Telco Survey, 2010</a:t>
            </a:r>
          </a:p>
        </p:txBody>
      </p:sp>
      <p:grpSp>
        <p:nvGrpSpPr>
          <p:cNvPr id="2" name="Group 83"/>
          <p:cNvGrpSpPr/>
          <p:nvPr/>
        </p:nvGrpSpPr>
        <p:grpSpPr bwMode="gray">
          <a:xfrm>
            <a:off x="570779" y="2220353"/>
            <a:ext cx="2324677" cy="2748900"/>
            <a:chOff x="570774" y="1850294"/>
            <a:chExt cx="2324677" cy="2290750"/>
          </a:xfrm>
        </p:grpSpPr>
        <p:cxnSp>
          <p:nvCxnSpPr>
            <p:cNvPr id="80" name="Straight Connector 79"/>
            <p:cNvCxnSpPr/>
            <p:nvPr/>
          </p:nvCxnSpPr>
          <p:spPr bwMode="gray">
            <a:xfrm>
              <a:off x="570774" y="1850294"/>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cxnSp>
          <p:nvCxnSpPr>
            <p:cNvPr id="82" name="Straight Connector 81"/>
            <p:cNvCxnSpPr/>
            <p:nvPr/>
          </p:nvCxnSpPr>
          <p:spPr bwMode="gray">
            <a:xfrm>
              <a:off x="570774" y="2995669"/>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cxnSp>
          <p:nvCxnSpPr>
            <p:cNvPr id="83" name="Straight Connector 82"/>
            <p:cNvCxnSpPr/>
            <p:nvPr/>
          </p:nvCxnSpPr>
          <p:spPr bwMode="gray">
            <a:xfrm>
              <a:off x="570774" y="4141044"/>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grpSp>
      <p:grpSp>
        <p:nvGrpSpPr>
          <p:cNvPr id="3" name="Group 84"/>
          <p:cNvGrpSpPr/>
          <p:nvPr/>
        </p:nvGrpSpPr>
        <p:grpSpPr bwMode="gray">
          <a:xfrm>
            <a:off x="3294929" y="2220353"/>
            <a:ext cx="2324677" cy="2748900"/>
            <a:chOff x="570774" y="1850294"/>
            <a:chExt cx="2324677" cy="2290750"/>
          </a:xfrm>
        </p:grpSpPr>
        <p:cxnSp>
          <p:nvCxnSpPr>
            <p:cNvPr id="86" name="Straight Connector 85"/>
            <p:cNvCxnSpPr/>
            <p:nvPr/>
          </p:nvCxnSpPr>
          <p:spPr bwMode="gray">
            <a:xfrm>
              <a:off x="570774" y="1850294"/>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cxnSp>
          <p:nvCxnSpPr>
            <p:cNvPr id="87" name="Straight Connector 86"/>
            <p:cNvCxnSpPr/>
            <p:nvPr/>
          </p:nvCxnSpPr>
          <p:spPr bwMode="gray">
            <a:xfrm>
              <a:off x="570774" y="2995669"/>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cxnSp>
          <p:nvCxnSpPr>
            <p:cNvPr id="88" name="Straight Connector 87"/>
            <p:cNvCxnSpPr/>
            <p:nvPr/>
          </p:nvCxnSpPr>
          <p:spPr bwMode="gray">
            <a:xfrm>
              <a:off x="570774" y="4141044"/>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grpSp>
      <p:grpSp>
        <p:nvGrpSpPr>
          <p:cNvPr id="5" name="Group 88"/>
          <p:cNvGrpSpPr/>
          <p:nvPr/>
        </p:nvGrpSpPr>
        <p:grpSpPr bwMode="gray">
          <a:xfrm>
            <a:off x="6027243" y="2220353"/>
            <a:ext cx="2324677" cy="2748900"/>
            <a:chOff x="570774" y="1850294"/>
            <a:chExt cx="2324677" cy="2290750"/>
          </a:xfrm>
        </p:grpSpPr>
        <p:cxnSp>
          <p:nvCxnSpPr>
            <p:cNvPr id="90" name="Straight Connector 89"/>
            <p:cNvCxnSpPr/>
            <p:nvPr/>
          </p:nvCxnSpPr>
          <p:spPr bwMode="gray">
            <a:xfrm>
              <a:off x="570774" y="1850294"/>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cxnSp>
          <p:nvCxnSpPr>
            <p:cNvPr id="91" name="Straight Connector 90"/>
            <p:cNvCxnSpPr/>
            <p:nvPr/>
          </p:nvCxnSpPr>
          <p:spPr bwMode="gray">
            <a:xfrm>
              <a:off x="570774" y="2995669"/>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cxnSp>
          <p:nvCxnSpPr>
            <p:cNvPr id="92" name="Straight Connector 91"/>
            <p:cNvCxnSpPr/>
            <p:nvPr/>
          </p:nvCxnSpPr>
          <p:spPr bwMode="gray">
            <a:xfrm>
              <a:off x="570774" y="4141044"/>
              <a:ext cx="2324677" cy="0"/>
            </a:xfrm>
            <a:prstGeom prst="line">
              <a:avLst/>
            </a:prstGeom>
            <a:noFill/>
            <a:ln w="12700" cap="flat" cmpd="sng" algn="ctr">
              <a:solidFill>
                <a:schemeClr val="bg1">
                  <a:lumMod val="85000"/>
                </a:schemeClr>
              </a:solidFill>
              <a:prstDash val="solid"/>
              <a:round/>
              <a:headEnd type="none" w="med" len="med"/>
              <a:tailEnd type="none" w="med" len="med"/>
            </a:ln>
            <a:effectLst/>
          </p:spPr>
        </p:cxn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srcRect/>
          <a:stretch>
            <a:fillRect/>
          </a:stretch>
        </p:blipFill>
        <p:spPr bwMode="auto">
          <a:xfrm>
            <a:off x="3569818" y="-1"/>
            <a:ext cx="5574182" cy="5830785"/>
          </a:xfrm>
          <a:prstGeom prst="rect">
            <a:avLst/>
          </a:prstGeom>
          <a:noFill/>
          <a:ln w="9525">
            <a:noFill/>
            <a:miter lim="800000"/>
            <a:headEnd/>
            <a:tailEnd/>
          </a:ln>
        </p:spPr>
      </p:pic>
      <p:sp>
        <p:nvSpPr>
          <p:cNvPr id="12" name="Rectangle 11"/>
          <p:cNvSpPr/>
          <p:nvPr/>
        </p:nvSpPr>
        <p:spPr bwMode="auto">
          <a:xfrm>
            <a:off x="3547872" y="1"/>
            <a:ext cx="5596128" cy="6172200"/>
          </a:xfrm>
          <a:prstGeom prst="rect">
            <a:avLst/>
          </a:prstGeom>
          <a:gradFill flip="none" rotWithShape="1">
            <a:gsLst>
              <a:gs pos="0">
                <a:schemeClr val="bg1">
                  <a:alpha val="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CCCCCC"/>
              </a:solidFill>
              <a:effectLst/>
              <a:latin typeface="Verdana" pitchFamily="-112" charset="0"/>
              <a:ea typeface="Arial" pitchFamily="-112" charset="0"/>
              <a:cs typeface="Arial" pitchFamily="-112" charset="0"/>
            </a:endParaRPr>
          </a:p>
        </p:txBody>
      </p:sp>
      <p:sp>
        <p:nvSpPr>
          <p:cNvPr id="48130" name="Rectangle 2"/>
          <p:cNvSpPr>
            <a:spLocks noGrp="1" noChangeArrowheads="1"/>
          </p:cNvSpPr>
          <p:nvPr>
            <p:ph type="title"/>
          </p:nvPr>
        </p:nvSpPr>
        <p:spPr>
          <a:xfrm>
            <a:off x="498745" y="381000"/>
            <a:ext cx="8905443" cy="838200"/>
          </a:xfrm>
        </p:spPr>
        <p:txBody>
          <a:bodyPr/>
          <a:lstStyle/>
          <a:p>
            <a:r>
              <a:rPr lang="en-GB" sz="2800" b="0" dirty="0" smtClean="0">
                <a:ea typeface="MS PGothic"/>
              </a:rPr>
              <a:t> </a:t>
            </a:r>
            <a:r>
              <a:rPr lang="en-GB" sz="2400" dirty="0" smtClean="0">
                <a:solidFill>
                  <a:schemeClr val="accent1"/>
                </a:solidFill>
              </a:rPr>
              <a:t>A Consistent and Systematic Global Strategy</a:t>
            </a:r>
            <a:r>
              <a:rPr lang="en-GB" b="0" dirty="0" smtClean="0">
                <a:ea typeface="MS PGothic"/>
              </a:rPr>
              <a:t/>
            </a:r>
            <a:br>
              <a:rPr lang="en-GB" b="0" dirty="0" smtClean="0">
                <a:ea typeface="MS PGothic"/>
              </a:rPr>
            </a:br>
            <a:endParaRPr lang="en-US" b="0" dirty="0" smtClean="0">
              <a:ea typeface="MS PGothic"/>
            </a:endParaRPr>
          </a:p>
        </p:txBody>
      </p:sp>
      <p:sp>
        <p:nvSpPr>
          <p:cNvPr id="326678" name="Rectangle 22"/>
          <p:cNvSpPr>
            <a:spLocks noGrp="1" noChangeArrowheads="1"/>
          </p:cNvSpPr>
          <p:nvPr>
            <p:ph type="body" idx="4294967295"/>
          </p:nvPr>
        </p:nvSpPr>
        <p:spPr>
          <a:xfrm>
            <a:off x="381001" y="1219200"/>
            <a:ext cx="4419599" cy="5154613"/>
          </a:xfrm>
          <a:prstGeom prst="rect">
            <a:avLst/>
          </a:prstGeom>
        </p:spPr>
        <p:txBody>
          <a:bodyPr/>
          <a:lstStyle/>
          <a:p>
            <a:pPr marL="381000" indent="-381000">
              <a:lnSpc>
                <a:spcPct val="90000"/>
              </a:lnSpc>
              <a:buFont typeface="Arial" pitchFamily="34" charset="0"/>
              <a:buChar char="•"/>
            </a:pPr>
            <a:r>
              <a:rPr lang="en-GB" sz="1600" dirty="0" smtClean="0">
                <a:solidFill>
                  <a:schemeClr val="accent1"/>
                </a:solidFill>
                <a:ea typeface="Apex ATT Book" pitchFamily="50" charset="0"/>
              </a:rPr>
              <a:t>Investment of </a:t>
            </a:r>
            <a:r>
              <a:rPr lang="en-GB" sz="1600" dirty="0" smtClean="0">
                <a:ea typeface="Apex ATT Book" pitchFamily="50" charset="0"/>
              </a:rPr>
              <a:t>$1Billion in 2010</a:t>
            </a:r>
            <a:r>
              <a:rPr lang="en-GB" sz="1600" dirty="0" smtClean="0">
                <a:solidFill>
                  <a:schemeClr val="accent1"/>
                </a:solidFill>
                <a:ea typeface="Apex ATT Book" pitchFamily="50" charset="0"/>
              </a:rPr>
              <a:t>. Builds on a total target investment of $4 Billion for global capabilities since ‘06.</a:t>
            </a:r>
          </a:p>
          <a:p>
            <a:pPr marL="381000" indent="-381000">
              <a:lnSpc>
                <a:spcPct val="90000"/>
              </a:lnSpc>
              <a:buFont typeface="Arial" pitchFamily="34" charset="0"/>
              <a:buChar char="•"/>
            </a:pPr>
            <a:endParaRPr lang="en-GB" sz="1600" dirty="0" smtClean="0">
              <a:solidFill>
                <a:schemeClr val="accent1"/>
              </a:solidFill>
              <a:ea typeface="Apex ATT Book" pitchFamily="50" charset="0"/>
            </a:endParaRPr>
          </a:p>
          <a:p>
            <a:pPr marL="381000" indent="-381000">
              <a:lnSpc>
                <a:spcPct val="90000"/>
              </a:lnSpc>
              <a:buFont typeface="Arial" pitchFamily="34" charset="0"/>
              <a:buChar char="•"/>
            </a:pPr>
            <a:r>
              <a:rPr lang="en-GB" sz="1600" dirty="0" smtClean="0">
                <a:solidFill>
                  <a:schemeClr val="accent1"/>
                </a:solidFill>
                <a:ea typeface="Apex ATT Book" pitchFamily="50" charset="0"/>
              </a:rPr>
              <a:t>“AT&amp;T combines wide </a:t>
            </a:r>
            <a:r>
              <a:rPr lang="en-GB" sz="1600" dirty="0" smtClean="0">
                <a:ea typeface="Apex ATT Book" pitchFamily="50" charset="0"/>
              </a:rPr>
              <a:t>geographic coverage</a:t>
            </a:r>
            <a:r>
              <a:rPr lang="en-GB" sz="1600" dirty="0" smtClean="0">
                <a:solidFill>
                  <a:schemeClr val="accent1"/>
                </a:solidFill>
                <a:ea typeface="Apex ATT Book" pitchFamily="50" charset="0"/>
              </a:rPr>
              <a:t>, a </a:t>
            </a:r>
            <a:r>
              <a:rPr lang="en-GB" sz="1600" dirty="0" smtClean="0">
                <a:ea typeface="Apex ATT Book" pitchFamily="50" charset="0"/>
              </a:rPr>
              <a:t>broad portfolio </a:t>
            </a:r>
            <a:r>
              <a:rPr lang="en-GB" sz="1600" dirty="0" smtClean="0">
                <a:solidFill>
                  <a:schemeClr val="accent1"/>
                </a:solidFill>
                <a:ea typeface="Apex ATT Book" pitchFamily="50" charset="0"/>
              </a:rPr>
              <a:t>and good </a:t>
            </a:r>
            <a:r>
              <a:rPr lang="en-GB" sz="1600" dirty="0" smtClean="0">
                <a:ea typeface="Apex ATT Book" pitchFamily="50" charset="0"/>
              </a:rPr>
              <a:t>service quality </a:t>
            </a:r>
            <a:r>
              <a:rPr lang="en-GB" sz="1600" dirty="0" smtClean="0">
                <a:solidFill>
                  <a:schemeClr val="accent1"/>
                </a:solidFill>
                <a:ea typeface="Apex ATT Book" pitchFamily="50" charset="0"/>
              </a:rPr>
              <a:t>to achieve a strong position in the global network services market” Gartner March ’10</a:t>
            </a:r>
          </a:p>
          <a:p>
            <a:pPr marL="381000" indent="-381000">
              <a:lnSpc>
                <a:spcPct val="90000"/>
              </a:lnSpc>
              <a:buFont typeface="Arial" pitchFamily="34" charset="0"/>
              <a:buChar char="•"/>
            </a:pPr>
            <a:endParaRPr lang="en-US" sz="1600" dirty="0" smtClean="0">
              <a:solidFill>
                <a:schemeClr val="accent1"/>
              </a:solidFill>
              <a:ea typeface="Apex ATT Book" pitchFamily="50" charset="0"/>
            </a:endParaRPr>
          </a:p>
          <a:p>
            <a:pPr marL="381000" indent="-381000">
              <a:lnSpc>
                <a:spcPct val="90000"/>
              </a:lnSpc>
              <a:buFont typeface="Arial" pitchFamily="34" charset="0"/>
              <a:buChar char="•"/>
            </a:pPr>
            <a:r>
              <a:rPr lang="en-US" sz="1600" dirty="0" smtClean="0">
                <a:solidFill>
                  <a:schemeClr val="accent1"/>
                </a:solidFill>
                <a:ea typeface="Apex ATT Book" pitchFamily="50" charset="0"/>
              </a:rPr>
              <a:t>AT&amp;T</a:t>
            </a:r>
            <a:r>
              <a:rPr lang="en-US" sz="1600" dirty="0" smtClean="0">
                <a:ea typeface="Apex ATT Book" pitchFamily="50" charset="0"/>
              </a:rPr>
              <a:t> positioned in the Leaders Quadrant</a:t>
            </a:r>
            <a:r>
              <a:rPr lang="en-US" sz="1600" dirty="0" smtClean="0">
                <a:solidFill>
                  <a:schemeClr val="accent2"/>
                </a:solidFill>
                <a:ea typeface="Apex ATT Book" pitchFamily="50" charset="0"/>
              </a:rPr>
              <a:t> </a:t>
            </a:r>
            <a:r>
              <a:rPr lang="en-US" sz="1600" dirty="0" smtClean="0">
                <a:solidFill>
                  <a:schemeClr val="accent1"/>
                </a:solidFill>
                <a:ea typeface="Apex ATT Book" pitchFamily="50" charset="0"/>
              </a:rPr>
              <a:t>in the latest report </a:t>
            </a:r>
            <a:r>
              <a:rPr lang="en-US" sz="1600" dirty="0" smtClean="0">
                <a:ea typeface="Apex ATT Book" pitchFamily="50" charset="0"/>
              </a:rPr>
              <a:t>for global network service providers.</a:t>
            </a:r>
            <a:r>
              <a:rPr lang="en-US" sz="1600" dirty="0" smtClean="0">
                <a:solidFill>
                  <a:schemeClr val="accent2"/>
                </a:solidFill>
                <a:ea typeface="Apex ATT Book" pitchFamily="50" charset="0"/>
              </a:rPr>
              <a:t> </a:t>
            </a:r>
            <a:r>
              <a:rPr lang="en-US" sz="1600" i="1" dirty="0" smtClean="0">
                <a:solidFill>
                  <a:schemeClr val="accent1"/>
                </a:solidFill>
                <a:ea typeface="Apex ATT Book" pitchFamily="50" charset="0"/>
              </a:rPr>
              <a:t>Gartner March ‘10</a:t>
            </a:r>
          </a:p>
        </p:txBody>
      </p:sp>
      <p:sp>
        <p:nvSpPr>
          <p:cNvPr id="48134" name="Text Box 11"/>
          <p:cNvSpPr txBox="1">
            <a:spLocks noChangeArrowheads="1"/>
          </p:cNvSpPr>
          <p:nvPr/>
        </p:nvSpPr>
        <p:spPr bwMode="auto">
          <a:xfrm>
            <a:off x="804025" y="5937066"/>
            <a:ext cx="7134225" cy="507831"/>
          </a:xfrm>
          <a:prstGeom prst="rect">
            <a:avLst/>
          </a:prstGeom>
          <a:noFill/>
          <a:ln w="28575" algn="ctr">
            <a:noFill/>
            <a:miter lim="800000"/>
            <a:headEnd/>
            <a:tailEnd/>
          </a:ln>
        </p:spPr>
        <p:txBody>
          <a:bodyPr>
            <a:spAutoFit/>
          </a:bodyPr>
          <a:lstStyle/>
          <a:p>
            <a:pPr eaLnBrk="0" hangingPunct="0"/>
            <a:r>
              <a:rPr lang="en-US" sz="400" dirty="0">
                <a:solidFill>
                  <a:schemeClr val="tx1"/>
                </a:solidFill>
                <a:latin typeface="Arial" charset="0"/>
              </a:rPr>
              <a:t>Magic Quadrant for Global Network Service Providers by Neil Rickard, Robert F. Mason (01/23/09) is copyrighted by Gartner, Inc. 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 This Magic Quadrant graphic was published by Gartner, Inc. as part of a larger research note and should be evaluated in the context of the entire report. The Gartner report is available upon request from AT&amp;T. </a:t>
            </a:r>
          </a:p>
          <a:p>
            <a:pPr eaLnBrk="0" hangingPunct="0"/>
            <a:endParaRPr lang="en-US" sz="400" dirty="0">
              <a:solidFill>
                <a:schemeClr val="tx1"/>
              </a:solidFill>
              <a:latin typeface="Arial" charset="0"/>
            </a:endParaRPr>
          </a:p>
          <a:p>
            <a:pPr eaLnBrk="0" hangingPunct="0"/>
            <a:endParaRPr lang="en-US" sz="600" b="1"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3"/>
          <p:cNvSpPr>
            <a:spLocks noGrp="1"/>
          </p:cNvSpPr>
          <p:nvPr>
            <p:ph type="sldNum" sz="quarter" idx="10"/>
          </p:nvPr>
        </p:nvSpPr>
        <p:spPr>
          <a:noFill/>
        </p:spPr>
        <p:txBody>
          <a:bodyPr/>
          <a:lstStyle/>
          <a:p>
            <a:r>
              <a:rPr lang="en-US" smtClean="0"/>
              <a:t>Page </a:t>
            </a:r>
            <a:fld id="{6D8139C1-4CA0-47AC-A8B7-0E020092D8B6}" type="slidenum">
              <a:rPr lang="en-US" smtClean="0"/>
              <a:pPr/>
              <a:t>6</a:t>
            </a:fld>
            <a:endParaRPr lang="en-US" smtClean="0"/>
          </a:p>
        </p:txBody>
      </p:sp>
      <p:pic>
        <p:nvPicPr>
          <p:cNvPr id="28674" name="Picture 193" descr="Blue"/>
          <p:cNvPicPr>
            <a:picLocks noChangeAspect="1" noChangeArrowheads="1"/>
          </p:cNvPicPr>
          <p:nvPr/>
        </p:nvPicPr>
        <p:blipFill>
          <a:blip r:embed="rId10">
            <a:lum bright="8000"/>
          </a:blip>
          <a:srcRect l="8214" t="9059" r="2679" b="1515"/>
          <a:stretch>
            <a:fillRect/>
          </a:stretch>
        </p:blipFill>
        <p:spPr bwMode="auto">
          <a:xfrm>
            <a:off x="447677" y="1773239"/>
            <a:ext cx="4856163" cy="4873625"/>
          </a:xfrm>
          <a:prstGeom prst="rect">
            <a:avLst/>
          </a:prstGeom>
          <a:noFill/>
          <a:ln w="9525">
            <a:noFill/>
            <a:miter lim="800000"/>
            <a:headEnd/>
            <a:tailEnd/>
          </a:ln>
        </p:spPr>
      </p:pic>
      <p:pic>
        <p:nvPicPr>
          <p:cNvPr id="28675" name="Picture 195" descr="Orange"/>
          <p:cNvPicPr>
            <a:picLocks noChangeAspect="1" noChangeArrowheads="1"/>
          </p:cNvPicPr>
          <p:nvPr/>
        </p:nvPicPr>
        <p:blipFill>
          <a:blip r:embed="rId11">
            <a:lum bright="8000"/>
          </a:blip>
          <a:srcRect l="16283" t="16109" r="10225" b="10225"/>
          <a:stretch>
            <a:fillRect/>
          </a:stretch>
        </p:blipFill>
        <p:spPr bwMode="auto">
          <a:xfrm>
            <a:off x="887413" y="2149476"/>
            <a:ext cx="4005262" cy="4014788"/>
          </a:xfrm>
          <a:prstGeom prst="rect">
            <a:avLst/>
          </a:prstGeom>
          <a:noFill/>
          <a:ln w="9525">
            <a:noFill/>
            <a:miter lim="800000"/>
            <a:headEnd/>
            <a:tailEnd/>
          </a:ln>
        </p:spPr>
      </p:pic>
      <p:pic>
        <p:nvPicPr>
          <p:cNvPr id="28676" name="Picture 194" descr="Green"/>
          <p:cNvPicPr>
            <a:picLocks noChangeAspect="1" noChangeArrowheads="1"/>
          </p:cNvPicPr>
          <p:nvPr/>
        </p:nvPicPr>
        <p:blipFill>
          <a:blip r:embed="rId12">
            <a:lum bright="8000"/>
          </a:blip>
          <a:srcRect l="23479" t="23332" r="16779" b="16924"/>
          <a:stretch>
            <a:fillRect/>
          </a:stretch>
        </p:blipFill>
        <p:spPr bwMode="auto">
          <a:xfrm>
            <a:off x="1279525" y="2551113"/>
            <a:ext cx="3255963" cy="3255962"/>
          </a:xfrm>
          <a:prstGeom prst="rect">
            <a:avLst/>
          </a:prstGeom>
          <a:noFill/>
          <a:ln w="9525">
            <a:noFill/>
            <a:miter lim="800000"/>
            <a:headEnd/>
            <a:tailEnd/>
          </a:ln>
        </p:spPr>
      </p:pic>
      <p:sp>
        <p:nvSpPr>
          <p:cNvPr id="28678" name="Line 3"/>
          <p:cNvSpPr>
            <a:spLocks noChangeShapeType="1"/>
          </p:cNvSpPr>
          <p:nvPr>
            <p:custDataLst>
              <p:tags r:id="rId1"/>
            </p:custDataLst>
          </p:nvPr>
        </p:nvSpPr>
        <p:spPr bwMode="invGray">
          <a:xfrm>
            <a:off x="4613275" y="5484814"/>
            <a:ext cx="1187450" cy="0"/>
          </a:xfrm>
          <a:prstGeom prst="line">
            <a:avLst/>
          </a:prstGeom>
          <a:ln>
            <a:headEnd type="oval" w="med" len="med"/>
            <a:tailEnd/>
          </a:ln>
        </p:spPr>
        <p:style>
          <a:lnRef idx="1">
            <a:schemeClr val="accent1"/>
          </a:lnRef>
          <a:fillRef idx="0">
            <a:schemeClr val="accent1"/>
          </a:fillRef>
          <a:effectRef idx="0">
            <a:schemeClr val="accent1"/>
          </a:effectRef>
          <a:fontRef idx="minor">
            <a:schemeClr val="tx1"/>
          </a:fontRef>
        </p:style>
        <p:txBody>
          <a:bodyPr lIns="130622" tIns="65311" rIns="130622" bIns="65311"/>
          <a:lstStyle/>
          <a:p>
            <a:endParaRPr lang="en-US"/>
          </a:p>
        </p:txBody>
      </p:sp>
      <p:sp>
        <p:nvSpPr>
          <p:cNvPr id="28679" name="Rectangle 19"/>
          <p:cNvSpPr>
            <a:spLocks noChangeArrowheads="1"/>
          </p:cNvSpPr>
          <p:nvPr>
            <p:custDataLst>
              <p:tags r:id="rId2"/>
            </p:custDataLst>
          </p:nvPr>
        </p:nvSpPr>
        <p:spPr bwMode="gray">
          <a:xfrm>
            <a:off x="5994400" y="5360989"/>
            <a:ext cx="2509838" cy="1031051"/>
          </a:xfrm>
          <a:prstGeom prst="rect">
            <a:avLst/>
          </a:prstGeom>
          <a:noFill/>
          <a:ln w="9525">
            <a:noFill/>
            <a:miter lim="800000"/>
            <a:headEnd/>
            <a:tailEnd/>
          </a:ln>
        </p:spPr>
        <p:txBody>
          <a:bodyPr lIns="0" tIns="0" rIns="0" bIns="0">
            <a:spAutoFit/>
          </a:bodyPr>
          <a:lstStyle/>
          <a:p>
            <a:pPr defTabSz="1333500"/>
            <a:r>
              <a:rPr lang="en-US" sz="1500" b="1" dirty="0">
                <a:solidFill>
                  <a:schemeClr val="accent1"/>
                </a:solidFill>
              </a:rPr>
              <a:t>Applications</a:t>
            </a:r>
          </a:p>
          <a:p>
            <a:pPr defTabSz="1333500"/>
            <a:r>
              <a:rPr lang="en-US" sz="1300" b="0" dirty="0">
                <a:solidFill>
                  <a:schemeClr val="tx1"/>
                </a:solidFill>
              </a:rPr>
              <a:t>Deploying apps efficiently </a:t>
            </a:r>
            <a:br>
              <a:rPr lang="en-US" sz="1300" b="0" dirty="0">
                <a:solidFill>
                  <a:schemeClr val="tx1"/>
                </a:solidFill>
              </a:rPr>
            </a:br>
            <a:r>
              <a:rPr lang="en-US" sz="1300" b="0" dirty="0">
                <a:solidFill>
                  <a:schemeClr val="tx1"/>
                </a:solidFill>
              </a:rPr>
              <a:t>— anywhere, anytime, </a:t>
            </a:r>
          </a:p>
          <a:p>
            <a:pPr defTabSz="1333500"/>
            <a:r>
              <a:rPr lang="en-US" sz="1300" b="0" dirty="0">
                <a:solidFill>
                  <a:schemeClr val="bg1"/>
                </a:solidFill>
              </a:rPr>
              <a:t>to any device</a:t>
            </a:r>
          </a:p>
        </p:txBody>
      </p:sp>
      <p:sp>
        <p:nvSpPr>
          <p:cNvPr id="28680" name="Rectangle 10"/>
          <p:cNvSpPr>
            <a:spLocks noChangeArrowheads="1"/>
          </p:cNvSpPr>
          <p:nvPr/>
        </p:nvSpPr>
        <p:spPr bwMode="auto">
          <a:xfrm>
            <a:off x="447675" y="398464"/>
            <a:ext cx="8008938" cy="1200150"/>
          </a:xfrm>
          <a:prstGeom prst="rect">
            <a:avLst/>
          </a:prstGeom>
          <a:noFill/>
          <a:ln w="12700">
            <a:noFill/>
            <a:miter lim="800000"/>
            <a:headEnd/>
            <a:tailEnd/>
          </a:ln>
        </p:spPr>
        <p:txBody>
          <a:bodyPr lIns="0" tIns="0" rIns="0" bIns="0"/>
          <a:lstStyle/>
          <a:p>
            <a:pPr defTabSz="947738" eaLnBrk="0" hangingPunct="0">
              <a:lnSpc>
                <a:spcPct val="105000"/>
              </a:lnSpc>
            </a:pPr>
            <a:r>
              <a:rPr lang="en-US" b="1" dirty="0" smtClean="0">
                <a:solidFill>
                  <a:schemeClr val="accent1"/>
                </a:solidFill>
              </a:rPr>
              <a:t>AT&amp;T Business Solutions </a:t>
            </a:r>
            <a:r>
              <a:rPr lang="en-US" b="1" dirty="0">
                <a:solidFill>
                  <a:schemeClr val="accent1"/>
                </a:solidFill>
              </a:rPr>
              <a:t>Strategy </a:t>
            </a:r>
            <a:r>
              <a:rPr lang="en-US" sz="3400" b="0" dirty="0">
                <a:solidFill>
                  <a:schemeClr val="accent1"/>
                </a:solidFill>
              </a:rPr>
              <a:t/>
            </a:r>
            <a:br>
              <a:rPr lang="en-US" sz="3400" b="0" dirty="0">
                <a:solidFill>
                  <a:schemeClr val="accent1"/>
                </a:solidFill>
              </a:rPr>
            </a:br>
            <a:r>
              <a:rPr lang="en-US" sz="2000" b="0" dirty="0">
                <a:solidFill>
                  <a:schemeClr val="accent1"/>
                </a:solidFill>
              </a:rPr>
              <a:t>Deliver an intelligent, secure global networking platform </a:t>
            </a:r>
            <a:br>
              <a:rPr lang="en-US" sz="2000" b="0" dirty="0">
                <a:solidFill>
                  <a:schemeClr val="accent1"/>
                </a:solidFill>
              </a:rPr>
            </a:br>
            <a:r>
              <a:rPr lang="en-US" sz="2000" b="0" dirty="0">
                <a:solidFill>
                  <a:schemeClr val="accent1"/>
                </a:solidFill>
              </a:rPr>
              <a:t>for on-demand application performance</a:t>
            </a:r>
            <a:r>
              <a:rPr lang="en-US" sz="2200" b="0" dirty="0">
                <a:solidFill>
                  <a:schemeClr val="accent1"/>
                </a:solidFill>
              </a:rPr>
              <a:t/>
            </a:r>
            <a:br>
              <a:rPr lang="en-US" sz="2200" b="0" dirty="0">
                <a:solidFill>
                  <a:schemeClr val="accent1"/>
                </a:solidFill>
              </a:rPr>
            </a:br>
            <a:endParaRPr lang="en-US" sz="2200" b="0" dirty="0">
              <a:solidFill>
                <a:schemeClr val="accent1"/>
              </a:solidFill>
            </a:endParaRPr>
          </a:p>
        </p:txBody>
      </p:sp>
      <p:pic>
        <p:nvPicPr>
          <p:cNvPr id="28681" name="Picture 192" descr="Purple"/>
          <p:cNvPicPr>
            <a:picLocks noChangeAspect="1" noChangeArrowheads="1"/>
          </p:cNvPicPr>
          <p:nvPr/>
        </p:nvPicPr>
        <p:blipFill>
          <a:blip r:embed="rId13">
            <a:lum bright="8000"/>
          </a:blip>
          <a:srcRect l="30206" t="29857" r="21819" b="23158"/>
          <a:stretch>
            <a:fillRect/>
          </a:stretch>
        </p:blipFill>
        <p:spPr bwMode="auto">
          <a:xfrm>
            <a:off x="1652588" y="2895601"/>
            <a:ext cx="2614612" cy="25606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8682" name="Rectangle 35"/>
          <p:cNvSpPr>
            <a:spLocks noChangeArrowheads="1"/>
          </p:cNvSpPr>
          <p:nvPr>
            <p:custDataLst>
              <p:tags r:id="rId3"/>
            </p:custDataLst>
          </p:nvPr>
        </p:nvSpPr>
        <p:spPr bwMode="gray">
          <a:xfrm>
            <a:off x="5994402" y="3121026"/>
            <a:ext cx="2397125" cy="630942"/>
          </a:xfrm>
          <a:prstGeom prst="rect">
            <a:avLst/>
          </a:prstGeom>
          <a:noFill/>
          <a:ln w="9525">
            <a:noFill/>
            <a:miter lim="800000"/>
            <a:headEnd/>
            <a:tailEnd/>
          </a:ln>
        </p:spPr>
        <p:txBody>
          <a:bodyPr lIns="0" tIns="0" rIns="0" bIns="0">
            <a:spAutoFit/>
          </a:bodyPr>
          <a:lstStyle/>
          <a:p>
            <a:pPr defTabSz="1333500"/>
            <a:r>
              <a:rPr lang="en-US" sz="1500" b="1" dirty="0">
                <a:solidFill>
                  <a:schemeClr val="hlink"/>
                </a:solidFill>
              </a:rPr>
              <a:t>Intelligence</a:t>
            </a:r>
            <a:r>
              <a:rPr lang="en-US" sz="1500" dirty="0">
                <a:solidFill>
                  <a:schemeClr val="hlink"/>
                </a:solidFill>
              </a:rPr>
              <a:t/>
            </a:r>
            <a:br>
              <a:rPr lang="en-US" sz="1500" dirty="0">
                <a:solidFill>
                  <a:schemeClr val="hlink"/>
                </a:solidFill>
              </a:rPr>
            </a:br>
            <a:r>
              <a:rPr lang="en-US" sz="1300" b="0" dirty="0">
                <a:solidFill>
                  <a:schemeClr val="tx1"/>
                </a:solidFill>
              </a:rPr>
              <a:t>Optimizing availability, utilization and performance</a:t>
            </a:r>
          </a:p>
        </p:txBody>
      </p:sp>
      <p:sp>
        <p:nvSpPr>
          <p:cNvPr id="28683" name="Line 3"/>
          <p:cNvSpPr>
            <a:spLocks noChangeShapeType="1"/>
          </p:cNvSpPr>
          <p:nvPr>
            <p:custDataLst>
              <p:tags r:id="rId4"/>
            </p:custDataLst>
          </p:nvPr>
        </p:nvSpPr>
        <p:spPr bwMode="invGray">
          <a:xfrm>
            <a:off x="3892552" y="3244850"/>
            <a:ext cx="1908175" cy="0"/>
          </a:xfrm>
          <a:prstGeom prst="line">
            <a:avLst/>
          </a:prstGeom>
          <a:ln>
            <a:headEnd type="oval" w="med" len="med"/>
            <a:tailEnd/>
          </a:ln>
        </p:spPr>
        <p:style>
          <a:lnRef idx="1">
            <a:schemeClr val="accent1"/>
          </a:lnRef>
          <a:fillRef idx="0">
            <a:schemeClr val="accent1"/>
          </a:fillRef>
          <a:effectRef idx="0">
            <a:schemeClr val="accent1"/>
          </a:effectRef>
          <a:fontRef idx="minor">
            <a:schemeClr val="tx1"/>
          </a:fontRef>
        </p:style>
        <p:txBody>
          <a:bodyPr lIns="130622" tIns="65311" rIns="130622" bIns="65311"/>
          <a:lstStyle/>
          <a:p>
            <a:endParaRPr lang="en-US"/>
          </a:p>
        </p:txBody>
      </p:sp>
      <p:sp>
        <p:nvSpPr>
          <p:cNvPr id="28684" name="Rectangle 20"/>
          <p:cNvSpPr>
            <a:spLocks noChangeArrowheads="1"/>
          </p:cNvSpPr>
          <p:nvPr>
            <p:custDataLst>
              <p:tags r:id="rId5"/>
            </p:custDataLst>
          </p:nvPr>
        </p:nvSpPr>
        <p:spPr bwMode="gray">
          <a:xfrm>
            <a:off x="5994400" y="4027489"/>
            <a:ext cx="2338388" cy="1161857"/>
          </a:xfrm>
          <a:prstGeom prst="rect">
            <a:avLst/>
          </a:prstGeom>
          <a:noFill/>
          <a:ln w="9525">
            <a:noFill/>
            <a:miter lim="800000"/>
            <a:headEnd/>
            <a:tailEnd/>
          </a:ln>
        </p:spPr>
        <p:txBody>
          <a:bodyPr lIns="0" tIns="0" rIns="0" bIns="0">
            <a:spAutoFit/>
          </a:bodyPr>
          <a:lstStyle/>
          <a:p>
            <a:pPr defTabSz="1333500"/>
            <a:r>
              <a:rPr lang="en-US" sz="1500" b="1" dirty="0">
                <a:solidFill>
                  <a:schemeClr val="accent2"/>
                </a:solidFill>
              </a:rPr>
              <a:t>Application </a:t>
            </a:r>
            <a:br>
              <a:rPr lang="en-US" sz="1500" b="1" dirty="0">
                <a:solidFill>
                  <a:schemeClr val="accent2"/>
                </a:solidFill>
              </a:rPr>
            </a:br>
            <a:r>
              <a:rPr lang="en-US" sz="1500" b="1" dirty="0">
                <a:solidFill>
                  <a:schemeClr val="accent2"/>
                </a:solidFill>
              </a:rPr>
              <a:t>Infrastructure</a:t>
            </a:r>
          </a:p>
          <a:p>
            <a:pPr defTabSz="1333500"/>
            <a:r>
              <a:rPr lang="en-US" sz="1300" b="0" dirty="0">
                <a:solidFill>
                  <a:schemeClr val="tx1"/>
                </a:solidFill>
              </a:rPr>
              <a:t>Creating a platform </a:t>
            </a:r>
            <a:br>
              <a:rPr lang="en-US" sz="1300" b="0" dirty="0">
                <a:solidFill>
                  <a:schemeClr val="tx1"/>
                </a:solidFill>
              </a:rPr>
            </a:br>
            <a:r>
              <a:rPr lang="en-US" sz="1300" b="0" dirty="0">
                <a:solidFill>
                  <a:schemeClr val="tx1"/>
                </a:solidFill>
              </a:rPr>
              <a:t>for applications — reducing complexity and costs</a:t>
            </a:r>
          </a:p>
        </p:txBody>
      </p:sp>
      <p:sp>
        <p:nvSpPr>
          <p:cNvPr id="28685" name="Line 3"/>
          <p:cNvSpPr>
            <a:spLocks noChangeShapeType="1"/>
          </p:cNvSpPr>
          <p:nvPr>
            <p:custDataLst>
              <p:tags r:id="rId6"/>
            </p:custDataLst>
          </p:nvPr>
        </p:nvSpPr>
        <p:spPr bwMode="invGray">
          <a:xfrm>
            <a:off x="4646613" y="4129088"/>
            <a:ext cx="1154112" cy="0"/>
          </a:xfrm>
          <a:prstGeom prst="line">
            <a:avLst/>
          </a:prstGeom>
          <a:ln>
            <a:headEnd type="oval" w="med" len="med"/>
            <a:tailEnd/>
          </a:ln>
        </p:spPr>
        <p:style>
          <a:lnRef idx="1">
            <a:schemeClr val="accent1"/>
          </a:lnRef>
          <a:fillRef idx="0">
            <a:schemeClr val="accent1"/>
          </a:fillRef>
          <a:effectRef idx="0">
            <a:schemeClr val="accent1"/>
          </a:effectRef>
          <a:fontRef idx="minor">
            <a:schemeClr val="tx1"/>
          </a:fontRef>
        </p:style>
        <p:txBody>
          <a:bodyPr lIns="130622" tIns="65311" rIns="130622" bIns="65311"/>
          <a:lstStyle/>
          <a:p>
            <a:endParaRPr lang="en-US"/>
          </a:p>
        </p:txBody>
      </p:sp>
      <p:sp>
        <p:nvSpPr>
          <p:cNvPr id="28686" name="Rectangle 21"/>
          <p:cNvSpPr>
            <a:spLocks noChangeArrowheads="1"/>
          </p:cNvSpPr>
          <p:nvPr>
            <p:custDataLst>
              <p:tags r:id="rId7"/>
            </p:custDataLst>
          </p:nvPr>
        </p:nvSpPr>
        <p:spPr bwMode="gray">
          <a:xfrm>
            <a:off x="5994400" y="2017714"/>
            <a:ext cx="2230438" cy="830997"/>
          </a:xfrm>
          <a:prstGeom prst="rect">
            <a:avLst/>
          </a:prstGeom>
          <a:noFill/>
          <a:ln w="9525">
            <a:noFill/>
            <a:miter lim="800000"/>
            <a:headEnd/>
            <a:tailEnd/>
          </a:ln>
        </p:spPr>
        <p:txBody>
          <a:bodyPr lIns="0" tIns="0" rIns="0" bIns="0">
            <a:spAutoFit/>
          </a:bodyPr>
          <a:lstStyle/>
          <a:p>
            <a:pPr defTabSz="1333500"/>
            <a:r>
              <a:rPr lang="en-US" sz="1500" b="1" dirty="0">
                <a:solidFill>
                  <a:srgbClr val="A4009C"/>
                </a:solidFill>
              </a:rPr>
              <a:t>The Network</a:t>
            </a:r>
            <a:r>
              <a:rPr lang="en-US" sz="1500" dirty="0">
                <a:solidFill>
                  <a:schemeClr val="bg1"/>
                </a:solidFill>
              </a:rPr>
              <a:t/>
            </a:r>
            <a:br>
              <a:rPr lang="en-US" sz="1500" dirty="0">
                <a:solidFill>
                  <a:schemeClr val="bg1"/>
                </a:solidFill>
              </a:rPr>
            </a:br>
            <a:r>
              <a:rPr lang="en-US" sz="1300" b="0" dirty="0">
                <a:solidFill>
                  <a:schemeClr val="tx1"/>
                </a:solidFill>
              </a:rPr>
              <a:t>Delivering consistent services across fixed </a:t>
            </a:r>
            <a:br>
              <a:rPr lang="en-US" sz="1300" b="0" dirty="0">
                <a:solidFill>
                  <a:schemeClr val="tx1"/>
                </a:solidFill>
              </a:rPr>
            </a:br>
            <a:r>
              <a:rPr lang="en-US" sz="1300" b="0" dirty="0">
                <a:solidFill>
                  <a:schemeClr val="tx1"/>
                </a:solidFill>
              </a:rPr>
              <a:t>and mobile devices</a:t>
            </a:r>
          </a:p>
        </p:txBody>
      </p:sp>
      <p:sp>
        <p:nvSpPr>
          <p:cNvPr id="28687" name="Freeform 206"/>
          <p:cNvSpPr>
            <a:spLocks/>
          </p:cNvSpPr>
          <p:nvPr/>
        </p:nvSpPr>
        <p:spPr bwMode="invGray">
          <a:xfrm>
            <a:off x="2922590" y="2143125"/>
            <a:ext cx="2878137" cy="1022350"/>
          </a:xfrm>
          <a:custGeom>
            <a:avLst/>
            <a:gdLst>
              <a:gd name="T0" fmla="*/ 2147483647 w 1999"/>
              <a:gd name="T1" fmla="*/ 0 h 689"/>
              <a:gd name="T2" fmla="*/ 0 w 1999"/>
              <a:gd name="T3" fmla="*/ 0 h 689"/>
              <a:gd name="T4" fmla="*/ 0 w 1999"/>
              <a:gd name="T5" fmla="*/ 2147483647 h 689"/>
              <a:gd name="T6" fmla="*/ 0 60000 65536"/>
              <a:gd name="T7" fmla="*/ 0 60000 65536"/>
              <a:gd name="T8" fmla="*/ 0 60000 65536"/>
              <a:gd name="T9" fmla="*/ 0 w 1999"/>
              <a:gd name="T10" fmla="*/ 0 h 689"/>
              <a:gd name="T11" fmla="*/ 1999 w 1999"/>
              <a:gd name="T12" fmla="*/ 689 h 689"/>
            </a:gdLst>
            <a:ahLst/>
            <a:cxnLst>
              <a:cxn ang="T6">
                <a:pos x="T0" y="T1"/>
              </a:cxn>
              <a:cxn ang="T7">
                <a:pos x="T2" y="T3"/>
              </a:cxn>
              <a:cxn ang="T8">
                <a:pos x="T4" y="T5"/>
              </a:cxn>
            </a:cxnLst>
            <a:rect l="T9" t="T10" r="T11" b="T12"/>
            <a:pathLst>
              <a:path w="1999" h="689">
                <a:moveTo>
                  <a:pt x="1999" y="0"/>
                </a:moveTo>
                <a:lnTo>
                  <a:pt x="0" y="0"/>
                </a:lnTo>
                <a:lnTo>
                  <a:pt x="0" y="689"/>
                </a:lnTo>
              </a:path>
            </a:pathLst>
          </a:custGeom>
          <a:ln>
            <a:headEnd/>
            <a:tailEnd type="oval" w="med" len="med"/>
          </a:ln>
        </p:spPr>
        <p:style>
          <a:lnRef idx="1">
            <a:schemeClr val="accent1"/>
          </a:lnRef>
          <a:fillRef idx="0">
            <a:schemeClr val="accent1"/>
          </a:fillRef>
          <a:effectRef idx="0">
            <a:schemeClr val="accent1"/>
          </a:effectRef>
          <a:fontRef idx="minor">
            <a:schemeClr val="tx1"/>
          </a:fontRef>
        </p:style>
        <p:txBody>
          <a:bodyPr lIns="130622" tIns="65311" rIns="130622" bIns="65311"/>
          <a:lstStyle/>
          <a:p>
            <a:pPr algn="ctr" eaLnBrk="0" hangingPunct="0">
              <a:spcBef>
                <a:spcPct val="50000"/>
              </a:spcBef>
            </a:pPr>
            <a:endParaRPr lang="en-GB"/>
          </a:p>
        </p:txBody>
      </p:sp>
      <p:pic>
        <p:nvPicPr>
          <p:cNvPr id="17" name="Picture 16" descr="New Globe 4 in 8-3-2009.png"/>
          <p:cNvPicPr>
            <a:picLocks noChangeAspect="1"/>
          </p:cNvPicPr>
          <p:nvPr/>
        </p:nvPicPr>
        <p:blipFill>
          <a:blip r:embed="rId14" cstate="print"/>
          <a:stretch>
            <a:fillRect/>
          </a:stretch>
        </p:blipFill>
        <p:spPr>
          <a:xfrm>
            <a:off x="2209800" y="3429000"/>
            <a:ext cx="1447800" cy="1444180"/>
          </a:xfrm>
          <a:prstGeom prst="rect">
            <a:avLst/>
          </a:prstGeom>
          <a:effectLst>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We’re Reinventing Networking</a:t>
            </a:r>
            <a:br>
              <a:rPr lang="en-US" dirty="0" smtClean="0">
                <a:solidFill>
                  <a:schemeClr val="tx1"/>
                </a:solidFill>
              </a:rPr>
            </a:br>
            <a:r>
              <a:rPr lang="en-US" sz="2200" b="0" dirty="0" smtClean="0">
                <a:solidFill>
                  <a:schemeClr val="tx1"/>
                </a:solidFill>
              </a:rPr>
              <a:t>To</a:t>
            </a:r>
            <a:r>
              <a:rPr lang="en-US" sz="2200" dirty="0" smtClean="0">
                <a:solidFill>
                  <a:schemeClr val="tx1"/>
                </a:solidFill>
              </a:rPr>
              <a:t> </a:t>
            </a:r>
            <a:r>
              <a:rPr lang="en-US" sz="2200" b="0" dirty="0" smtClean="0">
                <a:solidFill>
                  <a:schemeClr val="tx1"/>
                </a:solidFill>
              </a:rPr>
              <a:t>enable customers to rethink their businesses </a:t>
            </a:r>
            <a:endParaRPr lang="en-US" sz="2200" dirty="0">
              <a:solidFill>
                <a:schemeClr val="tx1"/>
              </a:solidFill>
            </a:endParaRPr>
          </a:p>
        </p:txBody>
      </p:sp>
      <p:sp>
        <p:nvSpPr>
          <p:cNvPr id="3" name="Slide Number Placeholder 2"/>
          <p:cNvSpPr>
            <a:spLocks noGrp="1"/>
          </p:cNvSpPr>
          <p:nvPr>
            <p:ph type="sldNum" sz="quarter" idx="10"/>
          </p:nvPr>
        </p:nvSpPr>
        <p:spPr/>
        <p:txBody>
          <a:bodyPr/>
          <a:lstStyle/>
          <a:p>
            <a:fld id="{1DEFE11F-158B-594E-8BEE-CC26B87FEB38}" type="slidenum">
              <a:rPr lang="en-US" smtClean="0"/>
              <a:pPr/>
              <a:t>7</a:t>
            </a:fld>
            <a:endParaRPr lang="en-US" dirty="0"/>
          </a:p>
        </p:txBody>
      </p:sp>
      <p:grpSp>
        <p:nvGrpSpPr>
          <p:cNvPr id="4" name="Group 20"/>
          <p:cNvGrpSpPr>
            <a:grpSpLocks noChangeAspect="1"/>
          </p:cNvGrpSpPr>
          <p:nvPr/>
        </p:nvGrpSpPr>
        <p:grpSpPr>
          <a:xfrm>
            <a:off x="447675" y="1595865"/>
            <a:ext cx="4074072" cy="3541056"/>
            <a:chOff x="164123" y="901637"/>
            <a:chExt cx="4013816" cy="3362453"/>
          </a:xfrm>
        </p:grpSpPr>
        <p:pic>
          <p:nvPicPr>
            <p:cNvPr id="7" name="Picture 31" descr="New Globe 6-22-2009 small.png"/>
            <p:cNvPicPr>
              <a:picLocks/>
            </p:cNvPicPr>
            <p:nvPr/>
          </p:nvPicPr>
          <p:blipFill>
            <a:blip r:embed="rId3" cstate="print"/>
            <a:srcRect/>
            <a:stretch>
              <a:fillRect/>
            </a:stretch>
          </p:blipFill>
          <p:spPr bwMode="auto">
            <a:xfrm>
              <a:off x="269638" y="901637"/>
              <a:ext cx="2342277" cy="2224873"/>
            </a:xfrm>
            <a:prstGeom prst="rect">
              <a:avLst/>
            </a:prstGeom>
            <a:noFill/>
            <a:ln w="9525">
              <a:noFill/>
              <a:miter lim="800000"/>
              <a:headEnd/>
              <a:tailEnd/>
            </a:ln>
          </p:spPr>
        </p:pic>
        <p:sp>
          <p:nvSpPr>
            <p:cNvPr id="8" name="Isosceles Triangle 7"/>
            <p:cNvSpPr/>
            <p:nvPr/>
          </p:nvSpPr>
          <p:spPr bwMode="auto">
            <a:xfrm rot="19166517">
              <a:off x="1825110" y="2502926"/>
              <a:ext cx="621573" cy="1290649"/>
            </a:xfrm>
            <a:prstGeom prst="triangle">
              <a:avLst>
                <a:gd name="adj" fmla="val 68874"/>
              </a:avLst>
            </a:prstGeom>
            <a:gradFill>
              <a:gsLst>
                <a:gs pos="0">
                  <a:srgbClr val="3B86FF">
                    <a:alpha val="85000"/>
                  </a:srgbClr>
                </a:gs>
                <a:gs pos="31000">
                  <a:schemeClr val="tx2">
                    <a:alpha val="85000"/>
                  </a:schemeClr>
                </a:gs>
                <a:gs pos="100000">
                  <a:schemeClr val="bg1"/>
                </a:gs>
              </a:gsLst>
              <a:lin ang="5400000" scaled="0"/>
            </a:gradFill>
            <a:ln w="28575" cap="flat" cmpd="sng" algn="ctr">
              <a:noFill/>
              <a:prstDash val="solid"/>
              <a:round/>
              <a:headEnd type="none" w="med" len="med"/>
              <a:tailEnd type="none" w="med" len="med"/>
            </a:ln>
            <a:effectLst/>
          </p:spPr>
          <p:txBody>
            <a:bodyPr lIns="82295" tIns="41148" rIns="82295" bIns="41148"/>
            <a:lstStyle/>
            <a:p>
              <a:pPr defTabSz="740657" fontAlgn="auto">
                <a:spcBef>
                  <a:spcPts val="0"/>
                </a:spcBef>
                <a:spcAft>
                  <a:spcPts val="0"/>
                </a:spcAft>
                <a:defRPr/>
              </a:pPr>
              <a:endParaRPr lang="en-US" dirty="0">
                <a:solidFill>
                  <a:srgbClr val="4D4D4D"/>
                </a:solidFill>
                <a:latin typeface="Verdana"/>
              </a:endParaRPr>
            </a:p>
          </p:txBody>
        </p:sp>
        <p:sp>
          <p:nvSpPr>
            <p:cNvPr id="6" name="Isosceles Triangle 5"/>
            <p:cNvSpPr/>
            <p:nvPr/>
          </p:nvSpPr>
          <p:spPr bwMode="auto">
            <a:xfrm rot="15357849">
              <a:off x="2464502" y="1411396"/>
              <a:ext cx="667269" cy="1290649"/>
            </a:xfrm>
            <a:prstGeom prst="triangle">
              <a:avLst>
                <a:gd name="adj" fmla="val 73506"/>
              </a:avLst>
            </a:prstGeom>
            <a:gradFill>
              <a:gsLst>
                <a:gs pos="0">
                  <a:srgbClr val="3B86FF">
                    <a:alpha val="85000"/>
                  </a:srgbClr>
                </a:gs>
                <a:gs pos="31000">
                  <a:schemeClr val="tx2">
                    <a:alpha val="85000"/>
                  </a:schemeClr>
                </a:gs>
                <a:gs pos="100000">
                  <a:schemeClr val="bg1"/>
                </a:gs>
              </a:gsLst>
              <a:lin ang="5400000" scaled="0"/>
            </a:gradFill>
            <a:ln w="28575" cap="flat" cmpd="sng" algn="ctr">
              <a:noFill/>
              <a:prstDash val="solid"/>
              <a:round/>
              <a:headEnd type="none" w="med" len="med"/>
              <a:tailEnd type="none" w="med" len="med"/>
            </a:ln>
            <a:effectLst/>
          </p:spPr>
          <p:txBody>
            <a:bodyPr lIns="82295" tIns="41148" rIns="82295" bIns="41148"/>
            <a:lstStyle/>
            <a:p>
              <a:pPr defTabSz="740657" fontAlgn="auto">
                <a:spcBef>
                  <a:spcPts val="0"/>
                </a:spcBef>
                <a:spcAft>
                  <a:spcPts val="0"/>
                </a:spcAft>
                <a:defRPr/>
              </a:pPr>
              <a:endParaRPr lang="en-US" dirty="0">
                <a:solidFill>
                  <a:srgbClr val="4D4D4D"/>
                </a:solidFill>
                <a:latin typeface="Verdana"/>
              </a:endParaRPr>
            </a:p>
          </p:txBody>
        </p:sp>
        <p:sp>
          <p:nvSpPr>
            <p:cNvPr id="9" name="Isosceles Triangle 8"/>
            <p:cNvSpPr/>
            <p:nvPr/>
          </p:nvSpPr>
          <p:spPr bwMode="auto">
            <a:xfrm rot="14770202">
              <a:off x="2229516" y="949706"/>
              <a:ext cx="636440" cy="949760"/>
            </a:xfrm>
            <a:prstGeom prst="triangle">
              <a:avLst/>
            </a:prstGeom>
            <a:gradFill>
              <a:gsLst>
                <a:gs pos="0">
                  <a:srgbClr val="FF6600">
                    <a:alpha val="85000"/>
                  </a:srgbClr>
                </a:gs>
                <a:gs pos="31000">
                  <a:schemeClr val="tx1">
                    <a:alpha val="85000"/>
                  </a:schemeClr>
                </a:gs>
                <a:gs pos="100000">
                  <a:schemeClr val="bg1"/>
                </a:gs>
              </a:gsLst>
              <a:lin ang="5400000" scaled="0"/>
            </a:gradFill>
            <a:ln w="28575" cap="flat" cmpd="sng" algn="ctr">
              <a:noFill/>
              <a:prstDash val="solid"/>
              <a:round/>
              <a:headEnd type="none" w="med" len="med"/>
              <a:tailEnd type="none" w="med" len="med"/>
            </a:ln>
            <a:effectLst/>
          </p:spPr>
          <p:txBody>
            <a:bodyPr lIns="82295" tIns="41148" rIns="82295" bIns="41148"/>
            <a:lstStyle/>
            <a:p>
              <a:pPr defTabSz="740657" fontAlgn="auto">
                <a:spcBef>
                  <a:spcPts val="0"/>
                </a:spcBef>
                <a:spcAft>
                  <a:spcPts val="0"/>
                </a:spcAft>
                <a:defRPr/>
              </a:pPr>
              <a:endParaRPr lang="en-US" dirty="0">
                <a:solidFill>
                  <a:srgbClr val="4D4D4D"/>
                </a:solidFill>
                <a:latin typeface="Verdana"/>
              </a:endParaRPr>
            </a:p>
          </p:txBody>
        </p:sp>
        <p:sp>
          <p:nvSpPr>
            <p:cNvPr id="10" name="Isosceles Triangle 9"/>
            <p:cNvSpPr/>
            <p:nvPr/>
          </p:nvSpPr>
          <p:spPr bwMode="auto">
            <a:xfrm rot="17849461">
              <a:off x="2287319" y="1834787"/>
              <a:ext cx="825483" cy="1420591"/>
            </a:xfrm>
            <a:prstGeom prst="triangle">
              <a:avLst>
                <a:gd name="adj" fmla="val 43384"/>
              </a:avLst>
            </a:prstGeom>
            <a:gradFill>
              <a:gsLst>
                <a:gs pos="0">
                  <a:srgbClr val="FF6600">
                    <a:alpha val="85000"/>
                  </a:srgbClr>
                </a:gs>
                <a:gs pos="31000">
                  <a:schemeClr val="tx1">
                    <a:alpha val="85000"/>
                  </a:schemeClr>
                </a:gs>
                <a:gs pos="100000">
                  <a:schemeClr val="bg1"/>
                </a:gs>
              </a:gsLst>
              <a:lin ang="5400000" scaled="0"/>
            </a:gradFill>
            <a:ln w="28575" cap="flat" cmpd="sng" algn="ctr">
              <a:noFill/>
              <a:prstDash val="solid"/>
              <a:round/>
              <a:headEnd type="none" w="med" len="med"/>
              <a:tailEnd type="none" w="med" len="med"/>
            </a:ln>
            <a:effectLst/>
          </p:spPr>
          <p:txBody>
            <a:bodyPr lIns="82295" tIns="41148" rIns="82295" bIns="41148"/>
            <a:lstStyle/>
            <a:p>
              <a:pPr defTabSz="740657" fontAlgn="auto">
                <a:spcBef>
                  <a:spcPts val="0"/>
                </a:spcBef>
                <a:spcAft>
                  <a:spcPts val="0"/>
                </a:spcAft>
                <a:defRPr/>
              </a:pPr>
              <a:endParaRPr lang="en-US" dirty="0">
                <a:solidFill>
                  <a:srgbClr val="4D4D4D"/>
                </a:solidFill>
                <a:latin typeface="Verdana"/>
              </a:endParaRPr>
            </a:p>
          </p:txBody>
        </p:sp>
        <p:pic>
          <p:nvPicPr>
            <p:cNvPr id="11" name="Picture 18" descr="VoIP Phone copy.png"/>
            <p:cNvPicPr>
              <a:picLocks noChangeAspect="1"/>
            </p:cNvPicPr>
            <p:nvPr/>
          </p:nvPicPr>
          <p:blipFill>
            <a:blip r:embed="rId4"/>
            <a:srcRect/>
            <a:stretch>
              <a:fillRect/>
            </a:stretch>
          </p:blipFill>
          <p:spPr bwMode="auto">
            <a:xfrm>
              <a:off x="2968289" y="2459505"/>
              <a:ext cx="885825" cy="885825"/>
            </a:xfrm>
            <a:prstGeom prst="rect">
              <a:avLst/>
            </a:prstGeom>
            <a:noFill/>
            <a:ln w="9525">
              <a:noFill/>
              <a:miter lim="800000"/>
              <a:headEnd/>
              <a:tailEnd/>
            </a:ln>
          </p:spPr>
        </p:pic>
        <p:sp>
          <p:nvSpPr>
            <p:cNvPr id="12" name="Isosceles Triangle 11"/>
            <p:cNvSpPr/>
            <p:nvPr/>
          </p:nvSpPr>
          <p:spPr bwMode="auto">
            <a:xfrm rot="20858499">
              <a:off x="1043241" y="2669533"/>
              <a:ext cx="758639" cy="1054959"/>
            </a:xfrm>
            <a:prstGeom prst="triangle">
              <a:avLst/>
            </a:prstGeom>
            <a:gradFill>
              <a:gsLst>
                <a:gs pos="0">
                  <a:srgbClr val="FF6600">
                    <a:alpha val="85000"/>
                  </a:srgbClr>
                </a:gs>
                <a:gs pos="31000">
                  <a:schemeClr val="tx1">
                    <a:alpha val="85000"/>
                  </a:schemeClr>
                </a:gs>
                <a:gs pos="100000">
                  <a:schemeClr val="bg1"/>
                </a:gs>
              </a:gsLst>
              <a:lin ang="5400000" scaled="0"/>
            </a:gradFill>
            <a:ln w="28575" cap="flat" cmpd="sng" algn="ctr">
              <a:noFill/>
              <a:prstDash val="solid"/>
              <a:round/>
              <a:headEnd type="none" w="med" len="med"/>
              <a:tailEnd type="none" w="med" len="med"/>
            </a:ln>
            <a:effectLst/>
          </p:spPr>
          <p:txBody>
            <a:bodyPr lIns="82295" tIns="41148" rIns="82295" bIns="41148"/>
            <a:lstStyle/>
            <a:p>
              <a:pPr defTabSz="740657" fontAlgn="auto">
                <a:spcBef>
                  <a:spcPts val="0"/>
                </a:spcBef>
                <a:spcAft>
                  <a:spcPts val="0"/>
                </a:spcAft>
                <a:defRPr/>
              </a:pPr>
              <a:endParaRPr lang="en-US" dirty="0">
                <a:solidFill>
                  <a:srgbClr val="4D4D4D"/>
                </a:solidFill>
                <a:latin typeface="Verdana"/>
              </a:endParaRPr>
            </a:p>
          </p:txBody>
        </p:sp>
        <p:pic>
          <p:nvPicPr>
            <p:cNvPr id="13" name="Picture 12" descr="Picture3 copy.png"/>
            <p:cNvPicPr>
              <a:picLocks noChangeAspect="1"/>
            </p:cNvPicPr>
            <p:nvPr/>
          </p:nvPicPr>
          <p:blipFill>
            <a:blip r:embed="rId5"/>
            <a:stretch>
              <a:fillRect/>
            </a:stretch>
          </p:blipFill>
          <p:spPr>
            <a:xfrm>
              <a:off x="1046477" y="3492848"/>
              <a:ext cx="912808" cy="640080"/>
            </a:xfrm>
            <a:prstGeom prst="rect">
              <a:avLst/>
            </a:prstGeom>
            <a:effectLst/>
          </p:spPr>
        </p:pic>
        <p:pic>
          <p:nvPicPr>
            <p:cNvPr id="14" name="Picture 39" descr="attc_screen_4people"/>
            <p:cNvPicPr>
              <a:picLocks noChangeAspect="1" noChangeArrowheads="1"/>
            </p:cNvPicPr>
            <p:nvPr/>
          </p:nvPicPr>
          <p:blipFill>
            <a:blip r:embed="rId6" cstate="email"/>
            <a:stretch>
              <a:fillRect/>
            </a:stretch>
          </p:blipFill>
          <p:spPr bwMode="gray">
            <a:xfrm>
              <a:off x="3222485" y="1637196"/>
              <a:ext cx="955454" cy="619214"/>
            </a:xfrm>
            <a:prstGeom prst="rect">
              <a:avLst/>
            </a:prstGeom>
            <a:noFill/>
            <a:ln>
              <a:noFill/>
            </a:ln>
          </p:spPr>
        </p:pic>
        <p:pic>
          <p:nvPicPr>
            <p:cNvPr id="15" name="Picture 14" descr="20091009_353 new lo-res. Replacement copy.png"/>
            <p:cNvPicPr>
              <a:picLocks noChangeAspect="1"/>
            </p:cNvPicPr>
            <p:nvPr/>
          </p:nvPicPr>
          <p:blipFill>
            <a:blip r:embed="rId7"/>
            <a:srcRect/>
            <a:stretch>
              <a:fillRect/>
            </a:stretch>
          </p:blipFill>
          <p:spPr bwMode="gray">
            <a:xfrm>
              <a:off x="1980880" y="3290000"/>
              <a:ext cx="1570914" cy="974090"/>
            </a:xfrm>
            <a:prstGeom prst="rect">
              <a:avLst/>
            </a:prstGeom>
            <a:noFill/>
            <a:ln w="9525">
              <a:noFill/>
              <a:miter lim="800000"/>
              <a:headEnd/>
              <a:tailEnd/>
            </a:ln>
          </p:spPr>
        </p:pic>
        <p:pic>
          <p:nvPicPr>
            <p:cNvPr id="16" name="Picture 3" descr="C:\Documents and Settings\frauenhm\Desktop\9000Bold_ATT_FrontNoShadow.png"/>
            <p:cNvPicPr>
              <a:picLocks noChangeAspect="1" noChangeArrowheads="1"/>
            </p:cNvPicPr>
            <p:nvPr/>
          </p:nvPicPr>
          <p:blipFill>
            <a:blip r:embed="rId8" cstate="screen"/>
            <a:srcRect/>
            <a:stretch>
              <a:fillRect/>
            </a:stretch>
          </p:blipFill>
          <p:spPr bwMode="gray">
            <a:xfrm rot="20996359">
              <a:off x="2828745" y="931657"/>
              <a:ext cx="373697" cy="611979"/>
            </a:xfrm>
            <a:prstGeom prst="rect">
              <a:avLst/>
            </a:prstGeom>
            <a:noFill/>
            <a:effectLst/>
          </p:spPr>
        </p:pic>
        <p:sp>
          <p:nvSpPr>
            <p:cNvPr id="17" name="Isosceles Triangle 16"/>
            <p:cNvSpPr/>
            <p:nvPr/>
          </p:nvSpPr>
          <p:spPr bwMode="auto">
            <a:xfrm rot="1431075">
              <a:off x="385549" y="2550975"/>
              <a:ext cx="621573" cy="988974"/>
            </a:xfrm>
            <a:prstGeom prst="triangle">
              <a:avLst>
                <a:gd name="adj" fmla="val 56918"/>
              </a:avLst>
            </a:prstGeom>
            <a:gradFill>
              <a:gsLst>
                <a:gs pos="0">
                  <a:srgbClr val="3B86FF">
                    <a:alpha val="85000"/>
                  </a:srgbClr>
                </a:gs>
                <a:gs pos="31000">
                  <a:schemeClr val="tx2">
                    <a:alpha val="85000"/>
                  </a:schemeClr>
                </a:gs>
                <a:gs pos="100000">
                  <a:schemeClr val="bg1"/>
                </a:gs>
              </a:gsLst>
              <a:lin ang="5400000" scaled="0"/>
            </a:gradFill>
            <a:ln w="28575" cap="flat" cmpd="sng" algn="ctr">
              <a:noFill/>
              <a:prstDash val="solid"/>
              <a:round/>
              <a:headEnd type="none" w="med" len="med"/>
              <a:tailEnd type="none" w="med" len="med"/>
            </a:ln>
            <a:effectLst/>
          </p:spPr>
          <p:txBody>
            <a:bodyPr lIns="82295" tIns="41148" rIns="82295" bIns="41148"/>
            <a:lstStyle/>
            <a:p>
              <a:pPr defTabSz="740657" fontAlgn="auto">
                <a:spcBef>
                  <a:spcPts val="0"/>
                </a:spcBef>
                <a:spcAft>
                  <a:spcPts val="0"/>
                </a:spcAft>
                <a:defRPr/>
              </a:pPr>
              <a:endParaRPr lang="en-US" dirty="0">
                <a:solidFill>
                  <a:srgbClr val="4D4D4D"/>
                </a:solidFill>
                <a:latin typeface="Verdana"/>
              </a:endParaRPr>
            </a:p>
          </p:txBody>
        </p:sp>
        <p:pic>
          <p:nvPicPr>
            <p:cNvPr id="18" name="Picture 45" descr="tech with van copy.png"/>
            <p:cNvPicPr>
              <a:picLocks noChangeAspect="1"/>
            </p:cNvPicPr>
            <p:nvPr/>
          </p:nvPicPr>
          <p:blipFill>
            <a:blip r:embed="rId9" cstate="print"/>
            <a:srcRect/>
            <a:stretch>
              <a:fillRect/>
            </a:stretch>
          </p:blipFill>
          <p:spPr bwMode="auto">
            <a:xfrm>
              <a:off x="164123" y="3266750"/>
              <a:ext cx="918108" cy="748237"/>
            </a:xfrm>
            <a:prstGeom prst="rect">
              <a:avLst/>
            </a:prstGeom>
            <a:noFill/>
            <a:ln w="9525">
              <a:noFill/>
              <a:miter lim="800000"/>
              <a:headEnd/>
              <a:tailEnd/>
            </a:ln>
          </p:spPr>
        </p:pic>
      </p:grpSp>
      <p:sp>
        <p:nvSpPr>
          <p:cNvPr id="20" name="Rectangle 14"/>
          <p:cNvSpPr>
            <a:spLocks noChangeArrowheads="1"/>
          </p:cNvSpPr>
          <p:nvPr/>
        </p:nvSpPr>
        <p:spPr bwMode="auto">
          <a:xfrm>
            <a:off x="4984751" y="1631757"/>
            <a:ext cx="3759199" cy="3397443"/>
          </a:xfrm>
          <a:prstGeom prst="rect">
            <a:avLst/>
          </a:prstGeom>
          <a:noFill/>
          <a:ln w="12700">
            <a:noFill/>
            <a:miter lim="800000"/>
            <a:headEnd/>
            <a:tailEnd/>
          </a:ln>
        </p:spPr>
        <p:txBody>
          <a:bodyPr lIns="0" tIns="0" rIns="0" bIns="0"/>
          <a:lstStyle/>
          <a:p>
            <a:pPr algn="l" defTabSz="947738">
              <a:spcBef>
                <a:spcPts val="600"/>
              </a:spcBef>
              <a:buClr>
                <a:srgbClr val="000000"/>
              </a:buClr>
              <a:buSzPct val="85000"/>
            </a:pPr>
            <a:r>
              <a:rPr lang="en-US" sz="2000" b="1" dirty="0" smtClean="0">
                <a:solidFill>
                  <a:schemeClr val="tx2"/>
                </a:solidFill>
              </a:rPr>
              <a:t>AT&amp;T Delivers the Power </a:t>
            </a:r>
            <a:br>
              <a:rPr lang="en-US" sz="2000" b="1" dirty="0" smtClean="0">
                <a:solidFill>
                  <a:schemeClr val="tx2"/>
                </a:solidFill>
              </a:rPr>
            </a:br>
            <a:r>
              <a:rPr lang="en-US" sz="2000" b="1" dirty="0" smtClean="0">
                <a:solidFill>
                  <a:schemeClr val="tx2"/>
                </a:solidFill>
              </a:rPr>
              <a:t>to Connect &amp; Collaborate</a:t>
            </a:r>
            <a:endParaRPr lang="en-US" sz="2000" dirty="0" smtClean="0">
              <a:solidFill>
                <a:schemeClr val="tx2"/>
              </a:solidFill>
            </a:endParaRPr>
          </a:p>
          <a:p>
            <a:pPr marL="231775" indent="-231775" algn="l" defTabSz="947738">
              <a:spcBef>
                <a:spcPts val="800"/>
              </a:spcBef>
              <a:buClr>
                <a:srgbClr val="484848"/>
              </a:buClr>
              <a:buSzPct val="100000"/>
              <a:buFont typeface="Arial" pitchFamily="34" charset="0"/>
              <a:buChar char="•"/>
            </a:pPr>
            <a:r>
              <a:rPr lang="en-US" sz="1800" dirty="0" smtClean="0">
                <a:solidFill>
                  <a:schemeClr val="accent1"/>
                </a:solidFill>
              </a:rPr>
              <a:t>Virtually anywhere, anytime applications</a:t>
            </a:r>
          </a:p>
          <a:p>
            <a:pPr marL="231775" indent="-231775" algn="l" defTabSz="947738">
              <a:spcBef>
                <a:spcPts val="800"/>
              </a:spcBef>
              <a:buClr>
                <a:srgbClr val="484848"/>
              </a:buClr>
              <a:buSzPct val="100000"/>
              <a:buFont typeface="Arial" pitchFamily="34" charset="0"/>
              <a:buChar char="•"/>
            </a:pPr>
            <a:r>
              <a:rPr lang="en-US" sz="1800" dirty="0" smtClean="0">
                <a:solidFill>
                  <a:schemeClr val="accent1"/>
                </a:solidFill>
              </a:rPr>
              <a:t>Connecting through your device of choice</a:t>
            </a:r>
          </a:p>
          <a:p>
            <a:pPr marL="231775" indent="-231775" algn="l" defTabSz="947738">
              <a:spcBef>
                <a:spcPts val="800"/>
              </a:spcBef>
              <a:buClr>
                <a:srgbClr val="484848"/>
              </a:buClr>
              <a:buSzPct val="100000"/>
              <a:buFont typeface="Arial" pitchFamily="34" charset="0"/>
              <a:buChar char="•"/>
            </a:pPr>
            <a:r>
              <a:rPr lang="en-US" sz="1800" dirty="0" smtClean="0">
                <a:solidFill>
                  <a:schemeClr val="accent1"/>
                </a:solidFill>
              </a:rPr>
              <a:t>Real-time, media rich interactions</a:t>
            </a:r>
          </a:p>
          <a:p>
            <a:pPr marL="231775" indent="-231775" algn="l" defTabSz="947738">
              <a:spcBef>
                <a:spcPts val="800"/>
              </a:spcBef>
              <a:buClr>
                <a:srgbClr val="484848"/>
              </a:buClr>
              <a:buSzPct val="100000"/>
              <a:buFont typeface="Arial" pitchFamily="34" charset="0"/>
              <a:buChar char="•"/>
            </a:pPr>
            <a:r>
              <a:rPr lang="en-US" sz="1800" dirty="0" smtClean="0">
                <a:solidFill>
                  <a:schemeClr val="accent1"/>
                </a:solidFill>
              </a:rPr>
              <a:t>With deep expertise and credible leadership</a:t>
            </a:r>
          </a:p>
        </p:txBody>
      </p:sp>
      <p:sp>
        <p:nvSpPr>
          <p:cNvPr id="21" name="TextBox 6"/>
          <p:cNvSpPr txBox="1">
            <a:spLocks noChangeArrowheads="1"/>
          </p:cNvSpPr>
          <p:nvPr/>
        </p:nvSpPr>
        <p:spPr bwMode="auto">
          <a:xfrm>
            <a:off x="0" y="5562600"/>
            <a:ext cx="9143999" cy="400110"/>
          </a:xfrm>
          <a:prstGeom prst="rect">
            <a:avLst/>
          </a:prstGeom>
          <a:noFill/>
          <a:ln w="9525">
            <a:noFill/>
            <a:miter lim="800000"/>
            <a:headEnd/>
            <a:tailEnd/>
          </a:ln>
        </p:spPr>
        <p:txBody>
          <a:bodyPr wrap="square">
            <a:spAutoFit/>
          </a:bodyPr>
          <a:lstStyle/>
          <a:p>
            <a:r>
              <a:rPr lang="en-US" sz="2000" b="1" dirty="0" smtClean="0">
                <a:solidFill>
                  <a:schemeClr val="accent3"/>
                </a:solidFill>
              </a:rPr>
              <a:t>And a </a:t>
            </a:r>
            <a:r>
              <a:rPr lang="en-US" sz="2000" b="1" dirty="0">
                <a:solidFill>
                  <a:schemeClr val="accent3"/>
                </a:solidFill>
              </a:rPr>
              <a:t>Highly Secure End-to-End </a:t>
            </a:r>
            <a:r>
              <a:rPr lang="en-US" sz="2000" b="1" dirty="0" smtClean="0">
                <a:solidFill>
                  <a:schemeClr val="accent3"/>
                </a:solidFill>
              </a:rPr>
              <a:t>Ecosystem</a:t>
            </a:r>
            <a:endParaRPr lang="en-US" sz="2000" b="1" dirty="0">
              <a:solidFill>
                <a:schemeClr val="accent3"/>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ight Arrow 68"/>
          <p:cNvSpPr/>
          <p:nvPr/>
        </p:nvSpPr>
        <p:spPr bwMode="gray">
          <a:xfrm rot="16200000">
            <a:off x="6604179" y="2487199"/>
            <a:ext cx="651510" cy="641542"/>
          </a:xfrm>
          <a:prstGeom prst="rightArrow">
            <a:avLst>
              <a:gd name="adj1" fmla="val 53761"/>
              <a:gd name="adj2" fmla="val 53809"/>
            </a:avLst>
          </a:prstGeom>
          <a:gradFill>
            <a:gsLst>
              <a:gs pos="0">
                <a:schemeClr val="bg2">
                  <a:alpha val="0"/>
                </a:schemeClr>
              </a:gs>
              <a:gs pos="70000">
                <a:schemeClr val="tx2"/>
              </a:gs>
            </a:gsLst>
            <a:lin ang="0" scaled="0"/>
          </a:gradFill>
          <a:ln w="12700" cap="flat" cmpd="sng" algn="ctr">
            <a:noFill/>
            <a:prstDash val="solid"/>
            <a:round/>
            <a:headEnd type="none" w="med" len="med"/>
            <a:tailEnd type="none" w="med" len="med"/>
          </a:ln>
          <a:effectLst/>
        </p:spPr>
        <p:txBody>
          <a:bodyPr anchor="ctr"/>
          <a:lstStyle/>
          <a:p>
            <a:pPr algn="ctr" eaLnBrk="0" fontAlgn="auto" hangingPunct="0">
              <a:spcBef>
                <a:spcPts val="0"/>
              </a:spcBef>
              <a:spcAft>
                <a:spcPts val="0"/>
              </a:spcAft>
              <a:defRPr/>
            </a:pPr>
            <a:r>
              <a:rPr lang="en-US" dirty="0">
                <a:latin typeface="Verdana" pitchFamily="-111" charset="0"/>
                <a:ea typeface="Arial" pitchFamily="-111" charset="-52"/>
                <a:cs typeface="Arial" pitchFamily="-111" charset="-52"/>
              </a:rPr>
              <a:t> </a:t>
            </a:r>
          </a:p>
        </p:txBody>
      </p:sp>
      <p:sp>
        <p:nvSpPr>
          <p:cNvPr id="57389" name="Slide Number Placeholder 3"/>
          <p:cNvSpPr>
            <a:spLocks noGrp="1"/>
          </p:cNvSpPr>
          <p:nvPr>
            <p:ph type="sldNum" sz="quarter" idx="4294967295"/>
          </p:nvPr>
        </p:nvSpPr>
        <p:spPr bwMode="auto">
          <a:xfrm>
            <a:off x="402165" y="6333413"/>
            <a:ext cx="385235" cy="152400"/>
          </a:xfrm>
          <a:prstGeom prst="rect">
            <a:avLst/>
          </a:prstGeom>
          <a:noFill/>
          <a:ln>
            <a:miter lim="800000"/>
            <a:headEnd/>
            <a:tailEnd/>
          </a:ln>
        </p:spPr>
        <p:txBody>
          <a:bodyPr wrap="square" numCol="1" compatLnSpc="1">
            <a:prstTxWarp prst="textNoShape">
              <a:avLst/>
            </a:prstTxWarp>
          </a:bodyPr>
          <a:lstStyle/>
          <a:p>
            <a:fld id="{45EA6DAC-15DF-481A-8B19-A018867ED9DB}" type="slidenum">
              <a:rPr lang="en-US" smtClean="0">
                <a:latin typeface="Verdana" pitchFamily="34" charset="0"/>
                <a:cs typeface="Arial" charset="0"/>
              </a:rPr>
              <a:pPr/>
              <a:t>8</a:t>
            </a:fld>
            <a:endParaRPr lang="en-US" dirty="0" smtClean="0">
              <a:latin typeface="Verdana" pitchFamily="34" charset="0"/>
              <a:cs typeface="Arial" charset="0"/>
            </a:endParaRPr>
          </a:p>
        </p:txBody>
      </p:sp>
      <p:sp>
        <p:nvSpPr>
          <p:cNvPr id="57362" name="Title 3"/>
          <p:cNvSpPr>
            <a:spLocks noGrp="1"/>
          </p:cNvSpPr>
          <p:nvPr>
            <p:ph type="title"/>
          </p:nvPr>
        </p:nvSpPr>
        <p:spPr bwMode="auto">
          <a:noFill/>
          <a:ln>
            <a:miter lim="800000"/>
            <a:headEnd/>
            <a:tailEnd/>
          </a:ln>
        </p:spPr>
        <p:txBody>
          <a:bodyPr vert="horz" wrap="square" numCol="1" anchor="t" anchorCtr="0" compatLnSpc="1">
            <a:prstTxWarp prst="textNoShape">
              <a:avLst/>
            </a:prstTxWarp>
          </a:bodyPr>
          <a:lstStyle/>
          <a:p>
            <a:r>
              <a:rPr lang="en-US" dirty="0" smtClean="0"/>
              <a:t>AT&amp;T Offers You Many Paths to UCC</a:t>
            </a:r>
            <a:endParaRPr lang="en-US" b="0" dirty="0" smtClean="0"/>
          </a:p>
        </p:txBody>
      </p:sp>
      <p:sp>
        <p:nvSpPr>
          <p:cNvPr id="57364" name="Slide Number Placeholder 3"/>
          <p:cNvSpPr txBox="1">
            <a:spLocks/>
          </p:cNvSpPr>
          <p:nvPr/>
        </p:nvSpPr>
        <p:spPr bwMode="white">
          <a:xfrm>
            <a:off x="3963988" y="6553200"/>
            <a:ext cx="817562" cy="152400"/>
          </a:xfrm>
          <a:prstGeom prst="rect">
            <a:avLst/>
          </a:prstGeom>
          <a:noFill/>
          <a:ln w="9525">
            <a:noFill/>
            <a:miter lim="800000"/>
            <a:headEnd/>
            <a:tailEnd/>
          </a:ln>
        </p:spPr>
        <p:txBody>
          <a:bodyPr anchor="ctr"/>
          <a:lstStyle/>
          <a:p>
            <a:pPr algn="ctr" eaLnBrk="0" hangingPunct="0">
              <a:spcBef>
                <a:spcPct val="50000"/>
              </a:spcBef>
            </a:pPr>
            <a:r>
              <a:rPr lang="en-US" sz="900" dirty="0">
                <a:solidFill>
                  <a:srgbClr val="FFFFFF"/>
                </a:solidFill>
                <a:latin typeface="Arial" charset="0"/>
              </a:rPr>
              <a:t>Page </a:t>
            </a:r>
            <a:fld id="{83E38C2F-0EAC-465B-952E-D511B1D205A4}" type="slidenum">
              <a:rPr lang="en-US" sz="900">
                <a:solidFill>
                  <a:srgbClr val="FFFFFF"/>
                </a:solidFill>
                <a:latin typeface="Arial" charset="0"/>
              </a:rPr>
              <a:pPr algn="ctr" eaLnBrk="0" hangingPunct="0">
                <a:spcBef>
                  <a:spcPct val="50000"/>
                </a:spcBef>
              </a:pPr>
              <a:t>8</a:t>
            </a:fld>
            <a:endParaRPr lang="en-US" sz="900" dirty="0">
              <a:solidFill>
                <a:srgbClr val="FFFFFF"/>
              </a:solidFill>
              <a:latin typeface="Arial" charset="0"/>
            </a:endParaRPr>
          </a:p>
        </p:txBody>
      </p:sp>
      <p:sp>
        <p:nvSpPr>
          <p:cNvPr id="57393" name="TextBox 42"/>
          <p:cNvSpPr txBox="1">
            <a:spLocks noChangeArrowheads="1"/>
          </p:cNvSpPr>
          <p:nvPr/>
        </p:nvSpPr>
        <p:spPr bwMode="gray">
          <a:xfrm>
            <a:off x="357188" y="6005286"/>
            <a:ext cx="3276600" cy="200055"/>
          </a:xfrm>
          <a:prstGeom prst="rect">
            <a:avLst/>
          </a:prstGeom>
          <a:noFill/>
          <a:ln w="9525">
            <a:noFill/>
            <a:miter lim="800000"/>
            <a:headEnd/>
            <a:tailEnd/>
          </a:ln>
        </p:spPr>
        <p:txBody>
          <a:bodyPr wrap="square" lIns="0">
            <a:spAutoFit/>
          </a:bodyPr>
          <a:lstStyle/>
          <a:p>
            <a:pPr algn="l" eaLnBrk="0" hangingPunct="0">
              <a:spcBef>
                <a:spcPct val="50000"/>
              </a:spcBef>
            </a:pPr>
            <a:r>
              <a:rPr lang="en-US" sz="700" dirty="0">
                <a:solidFill>
                  <a:srgbClr val="000000"/>
                </a:solidFill>
              </a:rPr>
              <a:t>*Service roll out is subject to change, modification or delay.</a:t>
            </a:r>
          </a:p>
        </p:txBody>
      </p:sp>
      <p:sp>
        <p:nvSpPr>
          <p:cNvPr id="71" name="Right Arrow 70"/>
          <p:cNvSpPr/>
          <p:nvPr/>
        </p:nvSpPr>
        <p:spPr bwMode="gray">
          <a:xfrm rot="16200000">
            <a:off x="4720015" y="2487199"/>
            <a:ext cx="651510" cy="641542"/>
          </a:xfrm>
          <a:prstGeom prst="rightArrow">
            <a:avLst>
              <a:gd name="adj1" fmla="val 53761"/>
              <a:gd name="adj2" fmla="val 53809"/>
            </a:avLst>
          </a:prstGeom>
          <a:gradFill>
            <a:gsLst>
              <a:gs pos="0">
                <a:schemeClr val="bg2">
                  <a:alpha val="0"/>
                </a:schemeClr>
              </a:gs>
              <a:gs pos="70000">
                <a:schemeClr val="tx2"/>
              </a:gs>
            </a:gsLst>
            <a:lin ang="0" scaled="0"/>
          </a:gradFill>
          <a:ln w="12700" cap="flat" cmpd="sng" algn="ctr">
            <a:noFill/>
            <a:prstDash val="solid"/>
            <a:round/>
            <a:headEnd type="none" w="med" len="med"/>
            <a:tailEnd type="none" w="med" len="med"/>
          </a:ln>
          <a:effectLst/>
        </p:spPr>
        <p:txBody>
          <a:bodyPr anchor="ctr"/>
          <a:lstStyle/>
          <a:p>
            <a:pPr algn="ctr" eaLnBrk="0" fontAlgn="auto" hangingPunct="0">
              <a:spcBef>
                <a:spcPts val="0"/>
              </a:spcBef>
              <a:spcAft>
                <a:spcPts val="0"/>
              </a:spcAft>
              <a:defRPr/>
            </a:pPr>
            <a:r>
              <a:rPr lang="en-US" dirty="0">
                <a:latin typeface="Verdana" pitchFamily="-111" charset="0"/>
                <a:ea typeface="Arial" pitchFamily="-111" charset="-52"/>
                <a:cs typeface="Arial" pitchFamily="-111" charset="-52"/>
              </a:rPr>
              <a:t> </a:t>
            </a:r>
          </a:p>
        </p:txBody>
      </p:sp>
      <p:sp>
        <p:nvSpPr>
          <p:cNvPr id="72" name="Right Arrow 71"/>
          <p:cNvSpPr/>
          <p:nvPr/>
        </p:nvSpPr>
        <p:spPr bwMode="gray">
          <a:xfrm rot="16200000">
            <a:off x="2835851" y="2487199"/>
            <a:ext cx="651510" cy="641542"/>
          </a:xfrm>
          <a:prstGeom prst="rightArrow">
            <a:avLst>
              <a:gd name="adj1" fmla="val 53761"/>
              <a:gd name="adj2" fmla="val 53809"/>
            </a:avLst>
          </a:prstGeom>
          <a:gradFill>
            <a:gsLst>
              <a:gs pos="0">
                <a:schemeClr val="bg2">
                  <a:alpha val="0"/>
                </a:schemeClr>
              </a:gs>
              <a:gs pos="70000">
                <a:schemeClr val="tx2"/>
              </a:gs>
            </a:gsLst>
            <a:lin ang="0" scaled="0"/>
          </a:gradFill>
          <a:ln w="12700" cap="flat" cmpd="sng" algn="ctr">
            <a:noFill/>
            <a:prstDash val="solid"/>
            <a:round/>
            <a:headEnd type="none" w="med" len="med"/>
            <a:tailEnd type="none" w="med" len="med"/>
          </a:ln>
          <a:effectLst/>
        </p:spPr>
        <p:txBody>
          <a:bodyPr anchor="ctr"/>
          <a:lstStyle/>
          <a:p>
            <a:pPr algn="ctr" eaLnBrk="0" fontAlgn="auto" hangingPunct="0">
              <a:spcBef>
                <a:spcPts val="0"/>
              </a:spcBef>
              <a:spcAft>
                <a:spcPts val="0"/>
              </a:spcAft>
              <a:defRPr/>
            </a:pPr>
            <a:r>
              <a:rPr lang="en-US" dirty="0">
                <a:latin typeface="Verdana" pitchFamily="-111" charset="0"/>
                <a:ea typeface="Arial" pitchFamily="-111" charset="-52"/>
                <a:cs typeface="Arial" pitchFamily="-111" charset="-52"/>
              </a:rPr>
              <a:t> </a:t>
            </a:r>
          </a:p>
        </p:txBody>
      </p:sp>
      <p:sp>
        <p:nvSpPr>
          <p:cNvPr id="73" name="Right Arrow 72"/>
          <p:cNvSpPr/>
          <p:nvPr/>
        </p:nvSpPr>
        <p:spPr bwMode="gray">
          <a:xfrm rot="16200000">
            <a:off x="951687" y="2487199"/>
            <a:ext cx="651510" cy="641542"/>
          </a:xfrm>
          <a:prstGeom prst="rightArrow">
            <a:avLst>
              <a:gd name="adj1" fmla="val 53761"/>
              <a:gd name="adj2" fmla="val 53809"/>
            </a:avLst>
          </a:prstGeom>
          <a:gradFill>
            <a:gsLst>
              <a:gs pos="0">
                <a:schemeClr val="bg2">
                  <a:alpha val="0"/>
                </a:schemeClr>
              </a:gs>
              <a:gs pos="70000">
                <a:schemeClr val="tx2"/>
              </a:gs>
            </a:gsLst>
            <a:lin ang="0" scaled="0"/>
          </a:gradFill>
          <a:ln w="12700" cap="flat" cmpd="sng" algn="ctr">
            <a:noFill/>
            <a:prstDash val="solid"/>
            <a:round/>
            <a:headEnd type="none" w="med" len="med"/>
            <a:tailEnd type="none" w="med" len="med"/>
          </a:ln>
          <a:effectLst/>
        </p:spPr>
        <p:txBody>
          <a:bodyPr anchor="ctr"/>
          <a:lstStyle/>
          <a:p>
            <a:pPr algn="ctr" eaLnBrk="0" fontAlgn="auto" hangingPunct="0">
              <a:spcBef>
                <a:spcPts val="0"/>
              </a:spcBef>
              <a:spcAft>
                <a:spcPts val="0"/>
              </a:spcAft>
              <a:defRPr/>
            </a:pPr>
            <a:r>
              <a:rPr lang="en-US" dirty="0">
                <a:latin typeface="Verdana" pitchFamily="-111" charset="0"/>
                <a:ea typeface="Arial" pitchFamily="-111" charset="-52"/>
                <a:cs typeface="Arial" pitchFamily="-111" charset="-52"/>
              </a:rPr>
              <a:t> </a:t>
            </a:r>
          </a:p>
        </p:txBody>
      </p:sp>
      <p:sp>
        <p:nvSpPr>
          <p:cNvPr id="74" name="Rounded Rectangle 73"/>
          <p:cNvSpPr/>
          <p:nvPr/>
        </p:nvSpPr>
        <p:spPr bwMode="gray">
          <a:xfrm>
            <a:off x="357188" y="3349624"/>
            <a:ext cx="1837944" cy="2632076"/>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eaLnBrk="0" hangingPunct="0">
              <a:lnSpc>
                <a:spcPct val="80000"/>
              </a:lnSpc>
              <a:spcBef>
                <a:spcPct val="50000"/>
              </a:spcBef>
              <a:buClr>
                <a:schemeClr val="accent2"/>
              </a:buClr>
              <a:buSzPct val="80000"/>
              <a:buFontTx/>
              <a:buChar char="•"/>
            </a:pPr>
            <a:endParaRPr lang="en-US" sz="2400" dirty="0" smtClean="0">
              <a:solidFill>
                <a:srgbClr val="CCCCCC"/>
              </a:solidFill>
              <a:latin typeface="Verdana" pitchFamily="1" charset="0"/>
            </a:endParaRPr>
          </a:p>
        </p:txBody>
      </p:sp>
      <p:sp>
        <p:nvSpPr>
          <p:cNvPr id="75" name="Rounded Rectangle 74"/>
          <p:cNvSpPr/>
          <p:nvPr/>
        </p:nvSpPr>
        <p:spPr bwMode="gray">
          <a:xfrm>
            <a:off x="2241352" y="3349624"/>
            <a:ext cx="1837944" cy="2632076"/>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eaLnBrk="0" hangingPunct="0">
              <a:lnSpc>
                <a:spcPct val="80000"/>
              </a:lnSpc>
              <a:spcBef>
                <a:spcPct val="50000"/>
              </a:spcBef>
              <a:buClr>
                <a:schemeClr val="accent2"/>
              </a:buClr>
              <a:buSzPct val="80000"/>
              <a:buFontTx/>
              <a:buChar char="•"/>
            </a:pPr>
            <a:endParaRPr lang="en-US" sz="2400" dirty="0" smtClean="0">
              <a:solidFill>
                <a:srgbClr val="CCCCCC"/>
              </a:solidFill>
              <a:latin typeface="Verdana" pitchFamily="1" charset="0"/>
            </a:endParaRPr>
          </a:p>
        </p:txBody>
      </p:sp>
      <p:sp>
        <p:nvSpPr>
          <p:cNvPr id="76" name="Rounded Rectangle 75"/>
          <p:cNvSpPr/>
          <p:nvPr/>
        </p:nvSpPr>
        <p:spPr bwMode="gray">
          <a:xfrm>
            <a:off x="4125516" y="3349624"/>
            <a:ext cx="1837944" cy="2632076"/>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eaLnBrk="0" hangingPunct="0">
              <a:lnSpc>
                <a:spcPct val="80000"/>
              </a:lnSpc>
              <a:spcBef>
                <a:spcPct val="50000"/>
              </a:spcBef>
              <a:buClr>
                <a:schemeClr val="accent2"/>
              </a:buClr>
              <a:buSzPct val="80000"/>
              <a:buFontTx/>
              <a:buChar char="•"/>
            </a:pPr>
            <a:endParaRPr lang="en-US" sz="2400" dirty="0" smtClean="0">
              <a:solidFill>
                <a:srgbClr val="CCCCCC"/>
              </a:solidFill>
              <a:latin typeface="Verdana" pitchFamily="1" charset="0"/>
            </a:endParaRPr>
          </a:p>
        </p:txBody>
      </p:sp>
      <p:sp>
        <p:nvSpPr>
          <p:cNvPr id="77" name="Rounded Rectangle 76"/>
          <p:cNvSpPr/>
          <p:nvPr/>
        </p:nvSpPr>
        <p:spPr bwMode="gray">
          <a:xfrm>
            <a:off x="6009680" y="3349624"/>
            <a:ext cx="1837944" cy="2632076"/>
          </a:xfrm>
          <a:prstGeom prst="roundRect">
            <a:avLst>
              <a:gd name="adj" fmla="val 5526"/>
            </a:avLst>
          </a:prstGeom>
          <a:gradFill>
            <a:gsLst>
              <a:gs pos="0">
                <a:srgbClr val="E8E8E8"/>
              </a:gs>
              <a:gs pos="100000">
                <a:schemeClr val="bg1"/>
              </a:gs>
            </a:gsLst>
            <a:lin ang="5400000" scaled="0"/>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109538" indent="-109538" algn="ctr" defTabSz="947738" eaLnBrk="0" hangingPunct="0">
              <a:lnSpc>
                <a:spcPct val="80000"/>
              </a:lnSpc>
              <a:spcBef>
                <a:spcPct val="50000"/>
              </a:spcBef>
              <a:buClr>
                <a:schemeClr val="accent2"/>
              </a:buClr>
              <a:buSzPct val="80000"/>
              <a:buFontTx/>
              <a:buChar char="•"/>
            </a:pPr>
            <a:endParaRPr lang="en-US" sz="2400" dirty="0" smtClean="0">
              <a:solidFill>
                <a:srgbClr val="CCCCCC"/>
              </a:solidFill>
              <a:latin typeface="Verdana" pitchFamily="1" charset="0"/>
            </a:endParaRPr>
          </a:p>
        </p:txBody>
      </p:sp>
      <p:sp>
        <p:nvSpPr>
          <p:cNvPr id="78" name="Rectangle 77"/>
          <p:cNvSpPr/>
          <p:nvPr/>
        </p:nvSpPr>
        <p:spPr bwMode="gray">
          <a:xfrm>
            <a:off x="357188" y="3184614"/>
            <a:ext cx="1840508" cy="415835"/>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254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Verdana" pitchFamily="34" charset="0"/>
                <a:ea typeface="+mn-ea"/>
                <a:cs typeface="+mn-cs"/>
              </a:rPr>
              <a:t>Conferencing</a:t>
            </a:r>
            <a:r>
              <a:rPr kumimoji="0" lang="en-US" sz="1000" b="1" i="0" u="none" strike="noStrike" kern="0" cap="none" spc="0" normalizeH="0" noProof="0" dirty="0" smtClean="0">
                <a:ln>
                  <a:noFill/>
                </a:ln>
                <a:solidFill>
                  <a:srgbClr val="FFFFFF"/>
                </a:solidFill>
                <a:effectLst/>
                <a:uLnTx/>
                <a:uFillTx/>
                <a:latin typeface="Verdana" pitchFamily="34" charset="0"/>
                <a:ea typeface="+mn-ea"/>
                <a:cs typeface="+mn-cs"/>
              </a:rPr>
              <a:t> </a:t>
            </a:r>
            <a:br>
              <a:rPr kumimoji="0" lang="en-US" sz="1000" b="1" i="0" u="none" strike="noStrike" kern="0" cap="none" spc="0" normalizeH="0" noProof="0" dirty="0" smtClean="0">
                <a:ln>
                  <a:noFill/>
                </a:ln>
                <a:solidFill>
                  <a:srgbClr val="FFFFFF"/>
                </a:solidFill>
                <a:effectLst/>
                <a:uLnTx/>
                <a:uFillTx/>
                <a:latin typeface="Verdana" pitchFamily="34" charset="0"/>
                <a:ea typeface="+mn-ea"/>
                <a:cs typeface="+mn-cs"/>
              </a:rPr>
            </a:br>
            <a:r>
              <a:rPr kumimoji="0" lang="en-US" sz="1000" b="1" i="0" u="none" strike="noStrike" kern="0" cap="none" spc="0" normalizeH="0" noProof="0" dirty="0" smtClean="0">
                <a:ln>
                  <a:noFill/>
                </a:ln>
                <a:solidFill>
                  <a:srgbClr val="FFFFFF"/>
                </a:solidFill>
                <a:effectLst/>
                <a:uLnTx/>
                <a:uFillTx/>
                <a:latin typeface="Verdana" pitchFamily="34" charset="0"/>
                <a:ea typeface="+mn-ea"/>
                <a:cs typeface="+mn-cs"/>
              </a:rPr>
              <a:t>&amp; Collaboration</a:t>
            </a:r>
            <a:endParaRPr kumimoji="0" lang="en-US" sz="1000" b="1" i="0" u="none" strike="noStrike" kern="0" cap="none" spc="0" normalizeH="0" baseline="0" noProof="0" dirty="0" smtClean="0">
              <a:ln>
                <a:noFill/>
              </a:ln>
              <a:solidFill>
                <a:srgbClr val="FFFFFF"/>
              </a:solidFill>
              <a:effectLst/>
              <a:uLnTx/>
              <a:uFillTx/>
              <a:latin typeface="Verdana" pitchFamily="34" charset="0"/>
              <a:ea typeface="+mn-ea"/>
              <a:cs typeface="+mn-cs"/>
            </a:endParaRPr>
          </a:p>
        </p:txBody>
      </p:sp>
      <p:sp>
        <p:nvSpPr>
          <p:cNvPr id="79" name="Rectangle 78"/>
          <p:cNvSpPr/>
          <p:nvPr/>
        </p:nvSpPr>
        <p:spPr bwMode="gray">
          <a:xfrm>
            <a:off x="2241352" y="3184614"/>
            <a:ext cx="1840508" cy="415835"/>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25400" dir="5400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Verdana" pitchFamily="34" charset="0"/>
                <a:ea typeface="+mn-ea"/>
                <a:cs typeface="+mn-cs"/>
              </a:rPr>
              <a:t>IP Telephony</a:t>
            </a:r>
          </a:p>
        </p:txBody>
      </p:sp>
      <p:sp>
        <p:nvSpPr>
          <p:cNvPr id="80" name="Rectangle 79"/>
          <p:cNvSpPr/>
          <p:nvPr/>
        </p:nvSpPr>
        <p:spPr bwMode="gray">
          <a:xfrm>
            <a:off x="4125516" y="3184614"/>
            <a:ext cx="1840508" cy="415835"/>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25400" dir="5400000" algn="t" rotWithShape="0">
              <a:prstClr val="black">
                <a:alpha val="30000"/>
              </a:prstClr>
            </a:outerShdw>
          </a:effectLst>
        </p:spPr>
        <p:txBody>
          <a:bodyPr rtlCol="0" anchor="ctr"/>
          <a:lstStyle/>
          <a:p>
            <a:pPr lvl="0" eaLnBrk="1" fontAlgn="auto" hangingPunct="1">
              <a:spcBef>
                <a:spcPts val="0"/>
              </a:spcBef>
              <a:spcAft>
                <a:spcPts val="0"/>
              </a:spcAft>
            </a:pPr>
            <a:r>
              <a:rPr lang="en-US" sz="1000" b="1" kern="0" dirty="0" smtClean="0">
                <a:solidFill>
                  <a:srgbClr val="FFFFFF"/>
                </a:solidFill>
                <a:latin typeface="Verdana" pitchFamily="34" charset="0"/>
                <a:ea typeface="+mn-ea"/>
                <a:cs typeface="+mn-cs"/>
              </a:rPr>
              <a:t>Mobility</a:t>
            </a:r>
          </a:p>
        </p:txBody>
      </p:sp>
      <p:sp>
        <p:nvSpPr>
          <p:cNvPr id="81" name="Rectangle 80"/>
          <p:cNvSpPr/>
          <p:nvPr/>
        </p:nvSpPr>
        <p:spPr bwMode="gray">
          <a:xfrm>
            <a:off x="6009680" y="3184614"/>
            <a:ext cx="1840508" cy="415835"/>
          </a:xfrm>
          <a:prstGeom prst="rect">
            <a:avLst/>
          </a:prstGeom>
          <a:gradFill>
            <a:gsLst>
              <a:gs pos="100000">
                <a:srgbClr val="FFFFFF"/>
              </a:gs>
              <a:gs pos="97000">
                <a:srgbClr val="FFFFFF"/>
              </a:gs>
              <a:gs pos="96000">
                <a:srgbClr val="D25F00"/>
              </a:gs>
              <a:gs pos="28000">
                <a:srgbClr val="FF7200"/>
              </a:gs>
            </a:gsLst>
            <a:lin ang="5400000" scaled="0"/>
          </a:gradFill>
          <a:ln w="25400" cap="flat" cmpd="sng" algn="ctr">
            <a:noFill/>
            <a:prstDash val="solid"/>
          </a:ln>
          <a:effectLst>
            <a:outerShdw blurRad="50800" dist="25400" dir="5400000" algn="t" rotWithShape="0">
              <a:prstClr val="black">
                <a:alpha val="30000"/>
              </a:prstClr>
            </a:outerShdw>
          </a:effectLst>
        </p:spPr>
        <p:txBody>
          <a:bodyPr rtlCol="0" anchor="ctr"/>
          <a:lstStyle/>
          <a:p>
            <a:pPr lvl="0" eaLnBrk="1" fontAlgn="auto" hangingPunct="1">
              <a:spcBef>
                <a:spcPts val="0"/>
              </a:spcBef>
              <a:spcAft>
                <a:spcPts val="0"/>
              </a:spcAft>
            </a:pPr>
            <a:r>
              <a:rPr lang="en-US" sz="1000" b="1" kern="0" dirty="0" smtClean="0">
                <a:solidFill>
                  <a:srgbClr val="FFFFFF"/>
                </a:solidFill>
                <a:latin typeface="Verdana" pitchFamily="34" charset="0"/>
                <a:ea typeface="+mn-ea"/>
                <a:cs typeface="+mn-cs"/>
              </a:rPr>
              <a:t>Messaging</a:t>
            </a:r>
          </a:p>
        </p:txBody>
      </p:sp>
      <p:sp>
        <p:nvSpPr>
          <p:cNvPr id="82" name="Rounded Rectangle 81"/>
          <p:cNvSpPr/>
          <p:nvPr/>
        </p:nvSpPr>
        <p:spPr bwMode="gray">
          <a:xfrm>
            <a:off x="357188" y="1355725"/>
            <a:ext cx="7493000" cy="1098717"/>
          </a:xfrm>
          <a:prstGeom prst="roundRect">
            <a:avLst>
              <a:gd name="adj" fmla="val 1720"/>
            </a:avLst>
          </a:prstGeom>
          <a:gradFill flip="none" rotWithShape="1">
            <a:gsLst>
              <a:gs pos="0">
                <a:srgbClr val="045882"/>
              </a:gs>
              <a:gs pos="10000">
                <a:srgbClr val="056C9F"/>
              </a:gs>
              <a:gs pos="90000">
                <a:srgbClr val="067AB4"/>
              </a:gs>
              <a:gs pos="100000">
                <a:srgbClr val="079CE7"/>
              </a:gs>
            </a:gsLst>
            <a:lin ang="16200000" scaled="1"/>
            <a:tileRect/>
          </a:gradFill>
          <a:ln w="19050" cap="flat" cmpd="sng" algn="ctr">
            <a:solidFill>
              <a:srgbClr val="FFFFFF"/>
            </a:solidFill>
            <a:prstDash val="solid"/>
          </a:ln>
          <a:effectLst>
            <a:outerShdw blurRad="50800" dist="25400" dir="5400000" algn="t" rotWithShape="0">
              <a:prstClr val="black">
                <a:alpha val="30000"/>
              </a:prstClr>
            </a:outerShdw>
          </a:effectLst>
        </p:spPr>
        <p:txBody>
          <a:bodyPr rtlCol="0" anchor="ctr"/>
          <a:lstStyle/>
          <a:p>
            <a:pPr eaLnBrk="1" fontAlgn="auto" hangingPunct="1">
              <a:spcBef>
                <a:spcPts val="0"/>
              </a:spcBef>
              <a:spcAft>
                <a:spcPts val="0"/>
              </a:spcAft>
              <a:defRPr/>
            </a:pPr>
            <a:r>
              <a:rPr lang="en-US" sz="1100" b="1" dirty="0">
                <a:solidFill>
                  <a:srgbClr val="FFFFFF"/>
                </a:solidFill>
                <a:latin typeface="Verdana" pitchFamily="34" charset="0"/>
                <a:ea typeface="+mn-ea"/>
                <a:cs typeface="+mn-cs"/>
              </a:rPr>
              <a:t>     </a:t>
            </a:r>
          </a:p>
        </p:txBody>
      </p:sp>
      <p:sp>
        <p:nvSpPr>
          <p:cNvPr id="83" name="Rounded Rectangle 82"/>
          <p:cNvSpPr/>
          <p:nvPr/>
        </p:nvSpPr>
        <p:spPr bwMode="gray">
          <a:xfrm>
            <a:off x="3997375" y="1970677"/>
            <a:ext cx="3657600" cy="335280"/>
          </a:xfrm>
          <a:prstGeom prst="roundRect">
            <a:avLst>
              <a:gd name="adj" fmla="val 3540"/>
            </a:avLst>
          </a:prstGeom>
          <a:gradFill>
            <a:gsLst>
              <a:gs pos="96000">
                <a:srgbClr val="D25F00"/>
              </a:gs>
              <a:gs pos="28000">
                <a:srgbClr val="FF7200"/>
              </a:gs>
            </a:gsLst>
            <a:lin ang="5400000" scaled="0"/>
          </a:gradFill>
          <a:ln w="25400" cap="flat" cmpd="sng" algn="ctr">
            <a:noFill/>
            <a:prstDash val="solid"/>
          </a:ln>
          <a:effectLst>
            <a:outerShdw blurRad="50800" dist="38100" dir="5400000" algn="t" rotWithShape="0">
              <a:prstClr val="black">
                <a:alpha val="30000"/>
              </a:prstClr>
            </a:outerShdw>
          </a:effectLst>
        </p:spPr>
        <p:txBody>
          <a:bodyPr rtlCol="0" anchor="ctr"/>
          <a:lstStyle/>
          <a:p>
            <a:pPr eaLnBrk="1" fontAlgn="auto" hangingPunct="1">
              <a:spcBef>
                <a:spcPts val="0"/>
              </a:spcBef>
              <a:spcAft>
                <a:spcPts val="0"/>
              </a:spcAft>
            </a:pPr>
            <a:endParaRPr lang="en-US" sz="1000" b="1" kern="0" dirty="0">
              <a:solidFill>
                <a:srgbClr val="FFFFFF"/>
              </a:solidFill>
              <a:latin typeface="Verdana" pitchFamily="34" charset="0"/>
              <a:ea typeface="+mn-ea"/>
              <a:cs typeface="+mn-cs"/>
            </a:endParaRPr>
          </a:p>
        </p:txBody>
      </p:sp>
      <p:sp>
        <p:nvSpPr>
          <p:cNvPr id="85" name="Rounded Rectangle 84"/>
          <p:cNvSpPr/>
          <p:nvPr/>
        </p:nvSpPr>
        <p:spPr bwMode="gray">
          <a:xfrm>
            <a:off x="3983087" y="1508125"/>
            <a:ext cx="3665538" cy="342900"/>
          </a:xfrm>
          <a:prstGeom prst="roundRect">
            <a:avLst>
              <a:gd name="adj" fmla="val 6079"/>
            </a:avLst>
          </a:prstGeom>
          <a:gradFill>
            <a:gsLst>
              <a:gs pos="96000">
                <a:srgbClr val="5B9719"/>
              </a:gs>
              <a:gs pos="39000">
                <a:srgbClr val="6EBB1F"/>
              </a:gs>
            </a:gsLst>
            <a:lin ang="5400000" scaled="0"/>
          </a:gradFill>
          <a:ln w="25400" cap="flat" cmpd="sng" algn="ctr">
            <a:noFill/>
            <a:prstDash val="solid"/>
          </a:ln>
          <a:effectLst>
            <a:outerShdw blurRad="50800" dist="38100" dir="5400000" algn="t" rotWithShape="0">
              <a:prstClr val="black">
                <a:alpha val="40000"/>
              </a:prstClr>
            </a:outerShdw>
          </a:effectLst>
        </p:spPr>
        <p:txBody>
          <a:bodyPr rtlCol="0" anchor="ctr"/>
          <a:lstStyle/>
          <a:p>
            <a:pPr eaLnBrk="1" fontAlgn="auto" hangingPunct="1">
              <a:spcBef>
                <a:spcPts val="0"/>
              </a:spcBef>
              <a:spcAft>
                <a:spcPts val="0"/>
              </a:spcAft>
            </a:pPr>
            <a:endParaRPr lang="en-US" sz="1000" b="1" kern="0" dirty="0">
              <a:solidFill>
                <a:srgbClr val="FFFFFF"/>
              </a:solidFill>
              <a:latin typeface="Verdana" pitchFamily="34" charset="0"/>
              <a:ea typeface="+mn-ea"/>
              <a:cs typeface="+mn-cs"/>
            </a:endParaRPr>
          </a:p>
        </p:txBody>
      </p:sp>
      <p:sp>
        <p:nvSpPr>
          <p:cNvPr id="87" name="Right Arrow 86"/>
          <p:cNvSpPr/>
          <p:nvPr/>
        </p:nvSpPr>
        <p:spPr bwMode="gray">
          <a:xfrm rot="10800000">
            <a:off x="3524249" y="1553845"/>
            <a:ext cx="482599" cy="251460"/>
          </a:xfrm>
          <a:prstGeom prst="rightArrow">
            <a:avLst/>
          </a:prstGeom>
          <a:gradFill>
            <a:gsLst>
              <a:gs pos="0">
                <a:schemeClr val="bg2">
                  <a:alpha val="0"/>
                </a:schemeClr>
              </a:gs>
              <a:gs pos="100000">
                <a:schemeClr val="bg2"/>
              </a:gs>
            </a:gsLst>
            <a:lin ang="0" scaled="0"/>
          </a:gradFill>
          <a:ln w="12700" cap="flat" cmpd="sng" algn="ctr">
            <a:noFill/>
            <a:prstDash val="solid"/>
            <a:round/>
            <a:headEnd type="none" w="med" len="med"/>
            <a:tailEnd type="none" w="med" len="med"/>
          </a:ln>
          <a:effectLst/>
        </p:spPr>
        <p:txBody>
          <a:bodyPr anchor="ctr"/>
          <a:lstStyle/>
          <a:p>
            <a:pPr algn="ctr" eaLnBrk="0" fontAlgn="auto" hangingPunct="0">
              <a:spcBef>
                <a:spcPts val="0"/>
              </a:spcBef>
              <a:spcAft>
                <a:spcPts val="0"/>
              </a:spcAft>
              <a:defRPr/>
            </a:pPr>
            <a:r>
              <a:rPr lang="en-US" sz="1200" b="1" dirty="0">
                <a:solidFill>
                  <a:schemeClr val="bg1"/>
                </a:solidFill>
                <a:latin typeface="+mn-lt"/>
                <a:ea typeface="Arial" pitchFamily="-111" charset="-52"/>
                <a:cs typeface="Arial" pitchFamily="-111" charset="-52"/>
              </a:rPr>
              <a:t> </a:t>
            </a:r>
          </a:p>
        </p:txBody>
      </p:sp>
      <p:sp>
        <p:nvSpPr>
          <p:cNvPr id="88" name="Right Arrow 87"/>
          <p:cNvSpPr/>
          <p:nvPr/>
        </p:nvSpPr>
        <p:spPr bwMode="gray">
          <a:xfrm rot="10800000">
            <a:off x="3524249" y="2012587"/>
            <a:ext cx="482599" cy="251460"/>
          </a:xfrm>
          <a:prstGeom prst="rightArrow">
            <a:avLst/>
          </a:prstGeom>
          <a:gradFill>
            <a:gsLst>
              <a:gs pos="0">
                <a:schemeClr val="bg2">
                  <a:alpha val="0"/>
                </a:schemeClr>
              </a:gs>
              <a:gs pos="100000">
                <a:schemeClr val="bg2"/>
              </a:gs>
            </a:gsLst>
            <a:lin ang="0" scaled="0"/>
          </a:gradFill>
          <a:ln w="12700" cap="flat" cmpd="sng" algn="ctr">
            <a:noFill/>
            <a:prstDash val="solid"/>
            <a:round/>
            <a:headEnd type="none" w="med" len="med"/>
            <a:tailEnd type="none" w="med" len="med"/>
          </a:ln>
          <a:effectLst/>
        </p:spPr>
        <p:txBody>
          <a:bodyPr anchor="ctr"/>
          <a:lstStyle/>
          <a:p>
            <a:pPr algn="ctr" eaLnBrk="0" fontAlgn="auto" hangingPunct="0">
              <a:spcBef>
                <a:spcPts val="0"/>
              </a:spcBef>
              <a:spcAft>
                <a:spcPts val="0"/>
              </a:spcAft>
              <a:defRPr/>
            </a:pPr>
            <a:r>
              <a:rPr lang="en-US" sz="1200" b="1" dirty="0">
                <a:solidFill>
                  <a:schemeClr val="bg1"/>
                </a:solidFill>
                <a:latin typeface="+mn-lt"/>
                <a:ea typeface="Arial" pitchFamily="-111" charset="-52"/>
                <a:cs typeface="Arial" pitchFamily="-111" charset="-52"/>
              </a:rPr>
              <a:t> </a:t>
            </a:r>
          </a:p>
        </p:txBody>
      </p:sp>
      <p:sp>
        <p:nvSpPr>
          <p:cNvPr id="89" name="Text Box 8"/>
          <p:cNvSpPr txBox="1">
            <a:spLocks noChangeArrowheads="1"/>
          </p:cNvSpPr>
          <p:nvPr/>
        </p:nvSpPr>
        <p:spPr bwMode="gray">
          <a:xfrm>
            <a:off x="4035475" y="2015271"/>
            <a:ext cx="3581400" cy="246093"/>
          </a:xfrm>
          <a:prstGeom prst="rect">
            <a:avLst/>
          </a:prstGeom>
          <a:noFill/>
          <a:ln w="9525">
            <a:noFill/>
            <a:miter lim="800000"/>
            <a:headEnd/>
            <a:tailEnd/>
          </a:ln>
        </p:spPr>
        <p:txBody>
          <a:bodyPr>
            <a:spAutoFit/>
          </a:bodyPr>
          <a:lstStyle/>
          <a:p>
            <a:pPr marL="168275" indent="-168275" algn="ctr" eaLnBrk="0" hangingPunct="0">
              <a:lnSpc>
                <a:spcPct val="90000"/>
              </a:lnSpc>
              <a:spcBef>
                <a:spcPct val="40000"/>
              </a:spcBef>
              <a:defRPr/>
            </a:pPr>
            <a:r>
              <a:rPr lang="en-US" sz="1110" b="1" dirty="0">
                <a:solidFill>
                  <a:schemeClr val="bg1"/>
                </a:solidFill>
                <a:latin typeface="+mj-lt"/>
                <a:ea typeface="Apex ATT Bold" pitchFamily="50" charset="0"/>
                <a:cs typeface="Arial" pitchFamily="-111" charset="-52"/>
              </a:rPr>
              <a:t>AT&amp;T Custom, On-Premises UCC Solutions</a:t>
            </a:r>
          </a:p>
        </p:txBody>
      </p:sp>
      <p:sp>
        <p:nvSpPr>
          <p:cNvPr id="90" name="Text Box 8"/>
          <p:cNvSpPr txBox="1">
            <a:spLocks noChangeArrowheads="1"/>
          </p:cNvSpPr>
          <p:nvPr/>
        </p:nvSpPr>
        <p:spPr bwMode="gray">
          <a:xfrm>
            <a:off x="4025156" y="1556529"/>
            <a:ext cx="3581400" cy="246093"/>
          </a:xfrm>
          <a:prstGeom prst="rect">
            <a:avLst/>
          </a:prstGeom>
          <a:noFill/>
          <a:ln w="9525">
            <a:noFill/>
            <a:miter lim="800000"/>
            <a:headEnd/>
            <a:tailEnd/>
          </a:ln>
        </p:spPr>
        <p:txBody>
          <a:bodyPr>
            <a:spAutoFit/>
          </a:bodyPr>
          <a:lstStyle/>
          <a:p>
            <a:pPr marL="168275" indent="-168275" algn="ctr" eaLnBrk="0" hangingPunct="0">
              <a:lnSpc>
                <a:spcPct val="90000"/>
              </a:lnSpc>
              <a:spcBef>
                <a:spcPct val="40000"/>
              </a:spcBef>
              <a:defRPr/>
            </a:pPr>
            <a:r>
              <a:rPr lang="en-US" sz="1110" b="1" dirty="0">
                <a:solidFill>
                  <a:schemeClr val="bg1"/>
                </a:solidFill>
                <a:latin typeface="+mj-lt"/>
                <a:ea typeface="Apex ATT Bold" pitchFamily="50" charset="0"/>
                <a:cs typeface="Arial" pitchFamily="-111" charset="-52"/>
              </a:rPr>
              <a:t>AT&amp;T Managed / Hosted UCC</a:t>
            </a:r>
          </a:p>
        </p:txBody>
      </p:sp>
      <p:sp>
        <p:nvSpPr>
          <p:cNvPr id="91" name="Rectangle 108"/>
          <p:cNvSpPr>
            <a:spLocks noChangeArrowheads="1"/>
          </p:cNvSpPr>
          <p:nvPr/>
        </p:nvSpPr>
        <p:spPr bwMode="gray">
          <a:xfrm>
            <a:off x="437900" y="1504179"/>
            <a:ext cx="2980674" cy="584775"/>
          </a:xfrm>
          <a:prstGeom prst="rect">
            <a:avLst/>
          </a:prstGeom>
          <a:noFill/>
          <a:ln w="9525">
            <a:noFill/>
            <a:miter lim="800000"/>
            <a:headEnd/>
            <a:tailEnd/>
          </a:ln>
        </p:spPr>
        <p:txBody>
          <a:bodyPr wrap="square">
            <a:spAutoFit/>
          </a:bodyPr>
          <a:lstStyle/>
          <a:p>
            <a:pPr marL="168275" indent="-168275" algn="ctr" eaLnBrk="0" hangingPunct="0">
              <a:spcBef>
                <a:spcPts val="600"/>
              </a:spcBef>
            </a:pPr>
            <a:r>
              <a:rPr lang="en-US" sz="1600" b="1" dirty="0" smtClean="0">
                <a:solidFill>
                  <a:schemeClr val="bg1"/>
                </a:solidFill>
                <a:latin typeface="+mj-lt"/>
                <a:ea typeface="Apex ATT Bold"/>
                <a:cs typeface="Apex ATT Bold"/>
              </a:rPr>
              <a:t>Unified Communications</a:t>
            </a:r>
            <a:br>
              <a:rPr lang="en-US" sz="1600" b="1" dirty="0" smtClean="0">
                <a:solidFill>
                  <a:schemeClr val="bg1"/>
                </a:solidFill>
                <a:latin typeface="+mj-lt"/>
                <a:ea typeface="Apex ATT Bold"/>
                <a:cs typeface="Apex ATT Bold"/>
              </a:rPr>
            </a:br>
            <a:r>
              <a:rPr lang="en-US" sz="1600" b="1" dirty="0" smtClean="0">
                <a:solidFill>
                  <a:schemeClr val="bg1"/>
                </a:solidFill>
                <a:latin typeface="+mj-lt"/>
                <a:ea typeface="Apex ATT Bold"/>
                <a:cs typeface="Apex ATT Bold"/>
              </a:rPr>
              <a:t> </a:t>
            </a:r>
            <a:endParaRPr lang="en-US" sz="1600" b="1" dirty="0">
              <a:solidFill>
                <a:schemeClr val="bg1"/>
              </a:solidFill>
              <a:latin typeface="+mj-lt"/>
              <a:ea typeface="Apex ATT Bold"/>
              <a:cs typeface="Apex ATT Bold"/>
            </a:endParaRPr>
          </a:p>
        </p:txBody>
      </p:sp>
      <p:pic>
        <p:nvPicPr>
          <p:cNvPr id="97" name="Picture 1"/>
          <p:cNvPicPr>
            <a:picLocks noChangeAspect="1" noChangeArrowheads="1"/>
          </p:cNvPicPr>
          <p:nvPr/>
        </p:nvPicPr>
        <p:blipFill>
          <a:blip r:embed="rId3"/>
          <a:stretch>
            <a:fillRect/>
          </a:stretch>
        </p:blipFill>
        <p:spPr bwMode="gray">
          <a:xfrm>
            <a:off x="849321" y="4930140"/>
            <a:ext cx="853679"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0" name="Picture 2"/>
          <p:cNvPicPr>
            <a:picLocks noChangeAspect="1" noChangeArrowheads="1"/>
          </p:cNvPicPr>
          <p:nvPr/>
        </p:nvPicPr>
        <p:blipFill>
          <a:blip r:embed="rId4"/>
          <a:srcRect/>
          <a:stretch>
            <a:fillRect/>
          </a:stretch>
        </p:blipFill>
        <p:spPr bwMode="gray">
          <a:xfrm>
            <a:off x="910241" y="4090670"/>
            <a:ext cx="731838" cy="548640"/>
          </a:xfrm>
          <a:prstGeom prst="rect">
            <a:avLst/>
          </a:prstGeom>
          <a:noFill/>
          <a:ln w="9525">
            <a:noFill/>
            <a:miter lim="800000"/>
            <a:headEnd/>
            <a:tailEnd/>
          </a:ln>
        </p:spPr>
      </p:pic>
      <p:sp>
        <p:nvSpPr>
          <p:cNvPr id="101" name="TextBox 37"/>
          <p:cNvSpPr txBox="1">
            <a:spLocks noChangeArrowheads="1"/>
          </p:cNvSpPr>
          <p:nvPr/>
        </p:nvSpPr>
        <p:spPr bwMode="gray">
          <a:xfrm>
            <a:off x="491857" y="5549900"/>
            <a:ext cx="1584593" cy="400110"/>
          </a:xfrm>
          <a:prstGeom prst="rect">
            <a:avLst/>
          </a:prstGeom>
          <a:noFill/>
          <a:ln w="9525">
            <a:noFill/>
            <a:miter lim="800000"/>
            <a:headEnd/>
            <a:tailEnd/>
          </a:ln>
        </p:spPr>
        <p:txBody>
          <a:bodyPr wrap="square" lIns="0">
            <a:spAutoFit/>
          </a:bodyPr>
          <a:lstStyle/>
          <a:p>
            <a:pPr marL="114300" indent="-114300" algn="l" eaLnBrk="0" hangingPunct="0">
              <a:spcBef>
                <a:spcPct val="50000"/>
              </a:spcBef>
              <a:buClr>
                <a:srgbClr val="484848"/>
              </a:buClr>
              <a:buFont typeface="Arial" charset="0"/>
              <a:buChar char="•"/>
            </a:pPr>
            <a:r>
              <a:rPr lang="en-US" sz="1000" dirty="0" smtClean="0">
                <a:solidFill>
                  <a:srgbClr val="000000"/>
                </a:solidFill>
              </a:rPr>
              <a:t>AT&amp;T Telepresence</a:t>
            </a:r>
            <a:br>
              <a:rPr lang="en-US" sz="1000" dirty="0" smtClean="0">
                <a:solidFill>
                  <a:srgbClr val="000000"/>
                </a:solidFill>
              </a:rPr>
            </a:br>
            <a:r>
              <a:rPr lang="en-US" sz="1000" dirty="0" smtClean="0">
                <a:solidFill>
                  <a:srgbClr val="000000"/>
                </a:solidFill>
              </a:rPr>
              <a:t>Solution</a:t>
            </a:r>
            <a:endParaRPr lang="en-US" sz="1000" dirty="0">
              <a:solidFill>
                <a:srgbClr val="000000"/>
              </a:solidFill>
            </a:endParaRPr>
          </a:p>
        </p:txBody>
      </p:sp>
      <p:sp>
        <p:nvSpPr>
          <p:cNvPr id="102" name="TextBox 37"/>
          <p:cNvSpPr txBox="1">
            <a:spLocks noChangeArrowheads="1"/>
          </p:cNvSpPr>
          <p:nvPr/>
        </p:nvSpPr>
        <p:spPr bwMode="gray">
          <a:xfrm>
            <a:off x="491857" y="4646930"/>
            <a:ext cx="1609993" cy="246221"/>
          </a:xfrm>
          <a:prstGeom prst="rect">
            <a:avLst/>
          </a:prstGeom>
          <a:noFill/>
          <a:ln w="9525">
            <a:noFill/>
            <a:miter lim="800000"/>
            <a:headEnd/>
            <a:tailEnd/>
          </a:ln>
        </p:spPr>
        <p:txBody>
          <a:bodyPr wrap="square" lIns="0">
            <a:spAutoFit/>
          </a:bodyPr>
          <a:lstStyle/>
          <a:p>
            <a:pPr marL="114300" indent="-114300" algn="l" eaLnBrk="0" hangingPunct="0">
              <a:spcBef>
                <a:spcPct val="50000"/>
              </a:spcBef>
              <a:buClr>
                <a:srgbClr val="484848"/>
              </a:buClr>
              <a:buFont typeface="Arial" charset="0"/>
              <a:buChar char="•"/>
            </a:pPr>
            <a:r>
              <a:rPr lang="en-US" sz="1000" dirty="0" smtClean="0">
                <a:solidFill>
                  <a:srgbClr val="000000"/>
                </a:solidFill>
              </a:rPr>
              <a:t>AT&amp;T </a:t>
            </a:r>
            <a:r>
              <a:rPr lang="en-US" sz="1000" dirty="0">
                <a:solidFill>
                  <a:srgbClr val="000000"/>
                </a:solidFill>
              </a:rPr>
              <a:t>Connect</a:t>
            </a:r>
            <a:r>
              <a:rPr lang="en-US" sz="1000" baseline="30000" dirty="0">
                <a:solidFill>
                  <a:srgbClr val="000000"/>
                </a:solidFill>
              </a:rPr>
              <a:t>®</a:t>
            </a:r>
          </a:p>
        </p:txBody>
      </p:sp>
      <p:sp>
        <p:nvSpPr>
          <p:cNvPr id="109" name="TextBox 37"/>
          <p:cNvSpPr txBox="1">
            <a:spLocks noChangeArrowheads="1"/>
          </p:cNvSpPr>
          <p:nvPr/>
        </p:nvSpPr>
        <p:spPr bwMode="gray">
          <a:xfrm>
            <a:off x="491857" y="3673476"/>
            <a:ext cx="1590943" cy="400110"/>
          </a:xfrm>
          <a:prstGeom prst="rect">
            <a:avLst/>
          </a:prstGeom>
          <a:noFill/>
          <a:ln w="9525">
            <a:noFill/>
            <a:miter lim="800000"/>
            <a:headEnd/>
            <a:tailEnd/>
          </a:ln>
        </p:spPr>
        <p:txBody>
          <a:bodyPr wrap="square" lIns="0">
            <a:spAutoFit/>
          </a:bodyPr>
          <a:lstStyle/>
          <a:p>
            <a:pPr marL="114300" indent="-114300" algn="l" eaLnBrk="0" hangingPunct="0">
              <a:spcBef>
                <a:spcPct val="50000"/>
              </a:spcBef>
              <a:buClr>
                <a:srgbClr val="484848"/>
              </a:buClr>
              <a:buFont typeface="Arial" charset="0"/>
              <a:buChar char="•"/>
            </a:pPr>
            <a:r>
              <a:rPr lang="en-US" sz="1000" dirty="0" smtClean="0">
                <a:solidFill>
                  <a:srgbClr val="000000"/>
                </a:solidFill>
              </a:rPr>
              <a:t>Audio</a:t>
            </a:r>
            <a:r>
              <a:rPr lang="en-US" sz="1000" dirty="0">
                <a:solidFill>
                  <a:srgbClr val="000000"/>
                </a:solidFill>
              </a:rPr>
              <a:t>, Video </a:t>
            </a:r>
            <a:r>
              <a:rPr lang="en-US" sz="1000" dirty="0" smtClean="0">
                <a:solidFill>
                  <a:srgbClr val="000000"/>
                </a:solidFill>
              </a:rPr>
              <a:t/>
            </a:r>
            <a:br>
              <a:rPr lang="en-US" sz="1000" dirty="0" smtClean="0">
                <a:solidFill>
                  <a:srgbClr val="000000"/>
                </a:solidFill>
              </a:rPr>
            </a:br>
            <a:r>
              <a:rPr lang="en-US" sz="1000" dirty="0" smtClean="0">
                <a:solidFill>
                  <a:srgbClr val="000000"/>
                </a:solidFill>
              </a:rPr>
              <a:t>&amp; </a:t>
            </a:r>
            <a:r>
              <a:rPr lang="en-US" sz="1000" dirty="0">
                <a:solidFill>
                  <a:srgbClr val="000000"/>
                </a:solidFill>
              </a:rPr>
              <a:t>Web Conferencing</a:t>
            </a:r>
          </a:p>
        </p:txBody>
      </p:sp>
      <p:sp>
        <p:nvSpPr>
          <p:cNvPr id="118" name="TextBox 37"/>
          <p:cNvSpPr txBox="1">
            <a:spLocks noChangeArrowheads="1"/>
          </p:cNvSpPr>
          <p:nvPr/>
        </p:nvSpPr>
        <p:spPr bwMode="gray">
          <a:xfrm>
            <a:off x="2340758" y="4738672"/>
            <a:ext cx="1802616" cy="861774"/>
          </a:xfrm>
          <a:prstGeom prst="rect">
            <a:avLst/>
          </a:prstGeom>
          <a:noFill/>
          <a:ln w="9525">
            <a:noFill/>
            <a:miter lim="800000"/>
            <a:headEnd/>
            <a:tailEnd/>
          </a:ln>
        </p:spPr>
        <p:txBody>
          <a:bodyPr wrap="square" lIns="0">
            <a:spAutoFit/>
          </a:bodyPr>
          <a:lstStyle/>
          <a:p>
            <a:pPr marL="114300" indent="-114300" algn="l">
              <a:buClr>
                <a:srgbClr val="484848"/>
              </a:buClr>
              <a:buFont typeface="Arial" charset="0"/>
              <a:buChar char="•"/>
            </a:pPr>
            <a:r>
              <a:rPr lang="en-US" sz="1000" dirty="0" smtClean="0">
                <a:solidFill>
                  <a:srgbClr val="000000"/>
                </a:solidFill>
              </a:rPr>
              <a:t>Managed, Hosted Cisco and Avaya IPT, UC</a:t>
            </a:r>
          </a:p>
          <a:p>
            <a:pPr marL="114300" indent="-114300" algn="l">
              <a:buClr>
                <a:srgbClr val="484848"/>
              </a:buClr>
              <a:buFont typeface="Arial" charset="0"/>
              <a:buChar char="•"/>
            </a:pPr>
            <a:r>
              <a:rPr lang="en-US" sz="1000" dirty="0" smtClean="0">
                <a:solidFill>
                  <a:srgbClr val="000000"/>
                </a:solidFill>
              </a:rPr>
              <a:t> Premises Based IPT, UC</a:t>
            </a:r>
          </a:p>
          <a:p>
            <a:pPr marL="114300" indent="-114300" algn="l">
              <a:buClr>
                <a:srgbClr val="484848"/>
              </a:buClr>
              <a:buFont typeface="Arial" charset="0"/>
              <a:buChar char="•"/>
            </a:pPr>
            <a:r>
              <a:rPr lang="en-US" sz="1000" dirty="0" smtClean="0">
                <a:solidFill>
                  <a:srgbClr val="000000"/>
                </a:solidFill>
              </a:rPr>
              <a:t> Contact Center</a:t>
            </a:r>
          </a:p>
        </p:txBody>
      </p:sp>
      <p:grpSp>
        <p:nvGrpSpPr>
          <p:cNvPr id="2" name="Group 24"/>
          <p:cNvGrpSpPr>
            <a:grpSpLocks/>
          </p:cNvGrpSpPr>
          <p:nvPr/>
        </p:nvGrpSpPr>
        <p:grpSpPr bwMode="gray">
          <a:xfrm>
            <a:off x="2916235" y="3773672"/>
            <a:ext cx="1101770" cy="859288"/>
            <a:chOff x="4343400" y="2352675"/>
            <a:chExt cx="1689100" cy="1235075"/>
          </a:xfrm>
        </p:grpSpPr>
        <p:grpSp>
          <p:nvGrpSpPr>
            <p:cNvPr id="3" name="Group 33"/>
            <p:cNvGrpSpPr>
              <a:grpSpLocks/>
            </p:cNvGrpSpPr>
            <p:nvPr/>
          </p:nvGrpSpPr>
          <p:grpSpPr bwMode="gray">
            <a:xfrm>
              <a:off x="5105405" y="2352678"/>
              <a:ext cx="927101" cy="868364"/>
              <a:chOff x="4970585" y="2314362"/>
              <a:chExt cx="1003238" cy="865011"/>
            </a:xfrm>
          </p:grpSpPr>
          <p:pic>
            <p:nvPicPr>
              <p:cNvPr id="122" name="Picture 34" descr="Laptop copy.png"/>
              <p:cNvPicPr>
                <a:picLocks noChangeAspect="1"/>
              </p:cNvPicPr>
              <p:nvPr/>
            </p:nvPicPr>
            <p:blipFill>
              <a:blip r:embed="rId5"/>
              <a:srcRect/>
              <a:stretch>
                <a:fillRect/>
              </a:stretch>
            </p:blipFill>
            <p:spPr bwMode="gray">
              <a:xfrm>
                <a:off x="4970585" y="2452809"/>
                <a:ext cx="718801" cy="726564"/>
              </a:xfrm>
              <a:prstGeom prst="rect">
                <a:avLst/>
              </a:prstGeom>
              <a:noFill/>
              <a:ln w="9525">
                <a:noFill/>
                <a:miter lim="800000"/>
                <a:headEnd/>
                <a:tailEnd/>
              </a:ln>
            </p:spPr>
          </p:pic>
          <p:pic>
            <p:nvPicPr>
              <p:cNvPr id="123" name="Picture 6" descr="http://tbn2.google.com/images?q=tbn:0Yui053teP6XSM:http://www.philcontactcenter.com/web_images/iss_wireless_headset_stx_5091_290x290_v1.jpg">
                <a:hlinkClick r:id="rId6"/>
              </p:cNvPr>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gray">
              <a:xfrm>
                <a:off x="5503985" y="2314362"/>
                <a:ext cx="469838" cy="496355"/>
              </a:xfrm>
              <a:prstGeom prst="rect">
                <a:avLst/>
              </a:prstGeom>
              <a:noFill/>
              <a:ln w="9525">
                <a:noFill/>
                <a:miter lim="800000"/>
                <a:headEnd/>
                <a:tailEnd/>
              </a:ln>
            </p:spPr>
          </p:pic>
        </p:grpSp>
        <p:pic>
          <p:nvPicPr>
            <p:cNvPr id="121" name="Picture 18" descr="VoIP Phone copy.png"/>
            <p:cNvPicPr>
              <a:picLocks noChangeAspect="1"/>
            </p:cNvPicPr>
            <p:nvPr/>
          </p:nvPicPr>
          <p:blipFill>
            <a:blip r:embed="rId8"/>
            <a:srcRect/>
            <a:stretch>
              <a:fillRect/>
            </a:stretch>
          </p:blipFill>
          <p:spPr bwMode="gray">
            <a:xfrm>
              <a:off x="4343400" y="2581275"/>
              <a:ext cx="787400" cy="1006475"/>
            </a:xfrm>
            <a:prstGeom prst="rect">
              <a:avLst/>
            </a:prstGeom>
            <a:noFill/>
            <a:ln w="9525">
              <a:noFill/>
              <a:miter lim="800000"/>
              <a:headEnd/>
              <a:tailEnd/>
            </a:ln>
          </p:spPr>
        </p:pic>
      </p:grpSp>
      <p:pic>
        <p:nvPicPr>
          <p:cNvPr id="126" name="Picture 46" descr="Avaya"/>
          <p:cNvPicPr>
            <a:picLocks noChangeAspect="1" noChangeArrowheads="1"/>
          </p:cNvPicPr>
          <p:nvPr/>
        </p:nvPicPr>
        <p:blipFill>
          <a:blip r:embed="rId9"/>
          <a:srcRect/>
          <a:stretch>
            <a:fillRect/>
          </a:stretch>
        </p:blipFill>
        <p:spPr bwMode="gray">
          <a:xfrm>
            <a:off x="2352845" y="4148666"/>
            <a:ext cx="512275" cy="149215"/>
          </a:xfrm>
          <a:prstGeom prst="rect">
            <a:avLst/>
          </a:prstGeom>
          <a:noFill/>
          <a:ln w="9525">
            <a:noFill/>
            <a:miter lim="800000"/>
            <a:headEnd/>
            <a:tailEnd/>
          </a:ln>
        </p:spPr>
      </p:pic>
      <p:pic>
        <p:nvPicPr>
          <p:cNvPr id="127" name="Picture 80" descr="ciscologo"/>
          <p:cNvPicPr>
            <a:picLocks noChangeAspect="1" noChangeArrowheads="1"/>
          </p:cNvPicPr>
          <p:nvPr/>
        </p:nvPicPr>
        <p:blipFill>
          <a:blip r:embed="rId10" cstate="print"/>
          <a:stretch>
            <a:fillRect/>
          </a:stretch>
        </p:blipFill>
        <p:spPr bwMode="gray">
          <a:xfrm>
            <a:off x="2360374" y="3737970"/>
            <a:ext cx="497216" cy="262529"/>
          </a:xfrm>
          <a:prstGeom prst="rect">
            <a:avLst/>
          </a:prstGeom>
          <a:noFill/>
          <a:ln>
            <a:noFill/>
          </a:ln>
        </p:spPr>
      </p:pic>
      <p:sp>
        <p:nvSpPr>
          <p:cNvPr id="128" name="TextBox 37"/>
          <p:cNvSpPr txBox="1">
            <a:spLocks noChangeArrowheads="1"/>
          </p:cNvSpPr>
          <p:nvPr/>
        </p:nvSpPr>
        <p:spPr bwMode="gray">
          <a:xfrm>
            <a:off x="4250522" y="4738672"/>
            <a:ext cx="1590943" cy="1015663"/>
          </a:xfrm>
          <a:prstGeom prst="rect">
            <a:avLst/>
          </a:prstGeom>
          <a:noFill/>
          <a:ln w="9525">
            <a:noFill/>
            <a:miter lim="800000"/>
            <a:headEnd/>
            <a:tailEnd/>
          </a:ln>
        </p:spPr>
        <p:txBody>
          <a:bodyPr wrap="square" lIns="0">
            <a:spAutoFit/>
          </a:bodyPr>
          <a:lstStyle/>
          <a:p>
            <a:pPr marL="114300" indent="-114300" algn="l">
              <a:buClr>
                <a:srgbClr val="484848"/>
              </a:buClr>
              <a:buFont typeface="Arial" charset="0"/>
              <a:buChar char="•"/>
            </a:pPr>
            <a:r>
              <a:rPr lang="en-US" sz="1000" dirty="0" smtClean="0">
                <a:solidFill>
                  <a:srgbClr val="000000"/>
                </a:solidFill>
              </a:rPr>
              <a:t>Fixed Mobile     Convergence (FMC)</a:t>
            </a:r>
          </a:p>
          <a:p>
            <a:pPr marL="114300" indent="-114300" algn="l">
              <a:buClr>
                <a:srgbClr val="484848"/>
              </a:buClr>
              <a:buFont typeface="Arial" charset="0"/>
              <a:buChar char="•"/>
            </a:pPr>
            <a:r>
              <a:rPr lang="en-US" sz="1000" dirty="0" smtClean="0">
                <a:solidFill>
                  <a:srgbClr val="000000"/>
                </a:solidFill>
              </a:rPr>
              <a:t>Mobile Business Applications</a:t>
            </a:r>
          </a:p>
          <a:p>
            <a:pPr marL="114300" indent="-114300" algn="l">
              <a:buClr>
                <a:srgbClr val="484848"/>
              </a:buClr>
              <a:buFont typeface="Arial" charset="0"/>
              <a:buChar char="•"/>
            </a:pPr>
            <a:r>
              <a:rPr lang="en-US" sz="1000" dirty="0" smtClean="0">
                <a:solidFill>
                  <a:srgbClr val="000000"/>
                </a:solidFill>
              </a:rPr>
              <a:t>Presence Integration</a:t>
            </a:r>
          </a:p>
        </p:txBody>
      </p:sp>
      <p:grpSp>
        <p:nvGrpSpPr>
          <p:cNvPr id="4" name="Group 23"/>
          <p:cNvGrpSpPr>
            <a:grpSpLocks noChangeAspect="1"/>
          </p:cNvGrpSpPr>
          <p:nvPr/>
        </p:nvGrpSpPr>
        <p:grpSpPr bwMode="gray">
          <a:xfrm>
            <a:off x="4384508" y="3809474"/>
            <a:ext cx="416092" cy="741464"/>
            <a:chOff x="152400" y="0"/>
            <a:chExt cx="4629150" cy="8058150"/>
          </a:xfrm>
        </p:grpSpPr>
        <p:pic>
          <p:nvPicPr>
            <p:cNvPr id="130" name="Picture 2"/>
            <p:cNvPicPr>
              <a:picLocks noChangeAspect="1" noChangeArrowheads="1"/>
            </p:cNvPicPr>
            <p:nvPr/>
          </p:nvPicPr>
          <p:blipFill>
            <a:blip r:embed="rId11"/>
            <a:srcRect/>
            <a:stretch>
              <a:fillRect/>
            </a:stretch>
          </p:blipFill>
          <p:spPr bwMode="gray">
            <a:xfrm>
              <a:off x="152400" y="0"/>
              <a:ext cx="4629150" cy="8058150"/>
            </a:xfrm>
            <a:prstGeom prst="rect">
              <a:avLst/>
            </a:prstGeom>
            <a:noFill/>
            <a:ln w="9525">
              <a:noFill/>
              <a:miter lim="800000"/>
              <a:headEnd/>
              <a:tailEnd/>
            </a:ln>
          </p:spPr>
        </p:pic>
        <p:pic>
          <p:nvPicPr>
            <p:cNvPr id="131" name="Picture 3"/>
            <p:cNvPicPr>
              <a:picLocks noChangeAspect="1" noChangeArrowheads="1"/>
            </p:cNvPicPr>
            <p:nvPr/>
          </p:nvPicPr>
          <p:blipFill>
            <a:blip r:embed="rId12"/>
            <a:srcRect/>
            <a:stretch>
              <a:fillRect/>
            </a:stretch>
          </p:blipFill>
          <p:spPr bwMode="gray">
            <a:xfrm>
              <a:off x="762000" y="1495097"/>
              <a:ext cx="3429000" cy="2286000"/>
            </a:xfrm>
            <a:prstGeom prst="rect">
              <a:avLst/>
            </a:prstGeom>
            <a:noFill/>
            <a:ln w="9525">
              <a:noFill/>
              <a:miter lim="800000"/>
              <a:headEnd/>
              <a:tailEnd/>
            </a:ln>
          </p:spPr>
        </p:pic>
      </p:grpSp>
      <p:pic>
        <p:nvPicPr>
          <p:cNvPr id="132" name="Picture 10" descr="MPj04221250000[1]"/>
          <p:cNvPicPr>
            <a:picLocks noChangeAspect="1" noChangeArrowheads="1"/>
          </p:cNvPicPr>
          <p:nvPr/>
        </p:nvPicPr>
        <p:blipFill>
          <a:blip r:embed="rId13">
            <a:lum bright="-4000" contrast="-4000"/>
          </a:blip>
          <a:stretch>
            <a:fillRect/>
          </a:stretch>
        </p:blipFill>
        <p:spPr bwMode="gray">
          <a:xfrm>
            <a:off x="5003224" y="3770437"/>
            <a:ext cx="740603" cy="740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 name="Picture 4"/>
          <p:cNvPicPr>
            <a:picLocks noChangeAspect="1" noChangeArrowheads="1"/>
          </p:cNvPicPr>
          <p:nvPr/>
        </p:nvPicPr>
        <p:blipFill>
          <a:blip r:embed="rId14"/>
          <a:srcRect/>
          <a:stretch>
            <a:fillRect/>
          </a:stretch>
        </p:blipFill>
        <p:spPr bwMode="gray">
          <a:xfrm>
            <a:off x="6182205" y="3863625"/>
            <a:ext cx="463397" cy="742865"/>
          </a:xfrm>
          <a:prstGeom prst="rect">
            <a:avLst/>
          </a:prstGeom>
          <a:noFill/>
          <a:ln w="9525">
            <a:noFill/>
            <a:miter lim="800000"/>
            <a:headEnd/>
            <a:tailEnd/>
          </a:ln>
        </p:spPr>
      </p:pic>
      <p:pic>
        <p:nvPicPr>
          <p:cNvPr id="134" name="Picture 51" descr="mslogo-1"/>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gray">
          <a:xfrm>
            <a:off x="6780342" y="4008904"/>
            <a:ext cx="889220" cy="145997"/>
          </a:xfrm>
          <a:prstGeom prst="rect">
            <a:avLst/>
          </a:prstGeom>
          <a:noFill/>
          <a:ln w="9525">
            <a:noFill/>
            <a:miter lim="800000"/>
            <a:headEnd/>
            <a:tailEnd/>
          </a:ln>
        </p:spPr>
      </p:pic>
      <p:sp>
        <p:nvSpPr>
          <p:cNvPr id="136" name="TextBox 37"/>
          <p:cNvSpPr txBox="1">
            <a:spLocks noChangeArrowheads="1"/>
          </p:cNvSpPr>
          <p:nvPr/>
        </p:nvSpPr>
        <p:spPr bwMode="gray">
          <a:xfrm>
            <a:off x="6110604" y="4738672"/>
            <a:ext cx="1704659" cy="1169551"/>
          </a:xfrm>
          <a:prstGeom prst="rect">
            <a:avLst/>
          </a:prstGeom>
          <a:noFill/>
          <a:ln w="9525">
            <a:noFill/>
            <a:miter lim="800000"/>
            <a:headEnd/>
            <a:tailEnd/>
          </a:ln>
        </p:spPr>
        <p:txBody>
          <a:bodyPr wrap="square" lIns="0">
            <a:spAutoFit/>
          </a:bodyPr>
          <a:lstStyle/>
          <a:p>
            <a:pPr marL="114300" indent="-114300" algn="l">
              <a:buClr>
                <a:srgbClr val="484848"/>
              </a:buClr>
              <a:buFont typeface="Arial" charset="0"/>
              <a:buChar char="•"/>
            </a:pPr>
            <a:r>
              <a:rPr lang="en-US" sz="1000" dirty="0" smtClean="0">
                <a:solidFill>
                  <a:srgbClr val="000000"/>
                </a:solidFill>
              </a:rPr>
              <a:t>Hosted Microsoft OCS</a:t>
            </a:r>
            <a:r>
              <a:rPr lang="en-US" sz="1000" baseline="30000" dirty="0" smtClean="0">
                <a:solidFill>
                  <a:srgbClr val="000000"/>
                </a:solidFill>
              </a:rPr>
              <a:t>®</a:t>
            </a:r>
            <a:r>
              <a:rPr lang="en-US" sz="1000" dirty="0" smtClean="0">
                <a:solidFill>
                  <a:srgbClr val="000000"/>
                </a:solidFill>
              </a:rPr>
              <a:t>, Exchange</a:t>
            </a:r>
            <a:r>
              <a:rPr lang="en-US" sz="1000" baseline="30000" dirty="0" smtClean="0">
                <a:solidFill>
                  <a:srgbClr val="000000"/>
                </a:solidFill>
              </a:rPr>
              <a:t>® </a:t>
            </a:r>
            <a:r>
              <a:rPr lang="en-US" sz="1000" dirty="0" smtClean="0">
                <a:solidFill>
                  <a:srgbClr val="000000"/>
                </a:solidFill>
              </a:rPr>
              <a:t>&amp;  SharePoint</a:t>
            </a:r>
            <a:r>
              <a:rPr lang="en-US" sz="1000" baseline="30000" dirty="0" smtClean="0">
                <a:solidFill>
                  <a:srgbClr val="000000"/>
                </a:solidFill>
              </a:rPr>
              <a:t>®</a:t>
            </a:r>
          </a:p>
          <a:p>
            <a:pPr marL="114300" indent="-114300" algn="l">
              <a:buClr>
                <a:srgbClr val="484848"/>
              </a:buClr>
              <a:buFont typeface="Arial" charset="0"/>
              <a:buChar char="•"/>
            </a:pPr>
            <a:r>
              <a:rPr lang="en-US" sz="1000" dirty="0" smtClean="0">
                <a:solidFill>
                  <a:srgbClr val="000000"/>
                </a:solidFill>
              </a:rPr>
              <a:t>Unified Messaging</a:t>
            </a:r>
          </a:p>
          <a:p>
            <a:pPr marL="114300" indent="-114300" algn="l">
              <a:buClr>
                <a:srgbClr val="484848"/>
              </a:buClr>
              <a:buFont typeface="Arial" charset="0"/>
              <a:buChar char="•"/>
            </a:pPr>
            <a:r>
              <a:rPr lang="en-US" sz="1000" dirty="0" smtClean="0">
                <a:solidFill>
                  <a:srgbClr val="000000"/>
                </a:solidFill>
              </a:rPr>
              <a:t>Multi-Vendor Technology Integration</a:t>
            </a:r>
          </a:p>
        </p:txBody>
      </p:sp>
      <p:sp>
        <p:nvSpPr>
          <p:cNvPr id="47" name="Rectangle 108"/>
          <p:cNvSpPr>
            <a:spLocks noChangeArrowheads="1"/>
          </p:cNvSpPr>
          <p:nvPr/>
        </p:nvSpPr>
        <p:spPr bwMode="gray">
          <a:xfrm>
            <a:off x="457200" y="1809750"/>
            <a:ext cx="2980674" cy="461665"/>
          </a:xfrm>
          <a:prstGeom prst="rect">
            <a:avLst/>
          </a:prstGeom>
          <a:noFill/>
          <a:ln w="9525">
            <a:noFill/>
            <a:miter lim="800000"/>
            <a:headEnd/>
            <a:tailEnd/>
          </a:ln>
        </p:spPr>
        <p:txBody>
          <a:bodyPr wrap="square">
            <a:spAutoFit/>
          </a:bodyPr>
          <a:lstStyle/>
          <a:p>
            <a:pPr marL="168275" indent="-168275" algn="ctr" eaLnBrk="0" hangingPunct="0">
              <a:spcBef>
                <a:spcPts val="600"/>
              </a:spcBef>
            </a:pPr>
            <a:r>
              <a:rPr lang="en-US" sz="1200" b="1" dirty="0" smtClean="0">
                <a:solidFill>
                  <a:schemeClr val="bg1"/>
                </a:solidFill>
                <a:latin typeface="+mj-lt"/>
                <a:ea typeface="Apex ATT Bold"/>
                <a:cs typeface="Apex ATT Bold"/>
              </a:rPr>
              <a:t>AT&amp;T Cloud-based</a:t>
            </a:r>
            <a:br>
              <a:rPr lang="en-US" sz="1200" b="1" dirty="0" smtClean="0">
                <a:solidFill>
                  <a:schemeClr val="bg1"/>
                </a:solidFill>
                <a:latin typeface="+mj-lt"/>
                <a:ea typeface="Apex ATT Bold"/>
                <a:cs typeface="Apex ATT Bold"/>
              </a:rPr>
            </a:br>
            <a:r>
              <a:rPr lang="en-US" sz="1200" b="1" dirty="0" smtClean="0">
                <a:solidFill>
                  <a:schemeClr val="bg1"/>
                </a:solidFill>
                <a:latin typeface="+mj-lt"/>
                <a:ea typeface="Apex ATT Bold"/>
                <a:cs typeface="Apex ATT Bold"/>
              </a:rPr>
              <a:t>UCaaS* </a:t>
            </a:r>
            <a:endParaRPr lang="en-US" sz="1200" b="1" dirty="0">
              <a:solidFill>
                <a:schemeClr val="bg1"/>
              </a:solidFill>
              <a:latin typeface="+mj-lt"/>
              <a:ea typeface="Apex ATT Bold"/>
              <a:cs typeface="Apex ATT Bold"/>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 descr="Telepresence New Image.PNG"/>
          <p:cNvPicPr>
            <a:picLocks noChangeAspect="1"/>
          </p:cNvPicPr>
          <p:nvPr/>
        </p:nvPicPr>
        <p:blipFill>
          <a:blip r:embed="rId3"/>
          <a:srcRect/>
          <a:stretch>
            <a:fillRect/>
          </a:stretch>
        </p:blipFill>
        <p:spPr bwMode="auto">
          <a:xfrm>
            <a:off x="4619625" y="3071100"/>
            <a:ext cx="4524375" cy="3024900"/>
          </a:xfrm>
          <a:prstGeom prst="rect">
            <a:avLst/>
          </a:prstGeom>
          <a:noFill/>
          <a:ln w="9525">
            <a:noFill/>
            <a:miter lim="800000"/>
            <a:headEnd/>
            <a:tailEnd/>
          </a:ln>
        </p:spPr>
      </p:pic>
      <p:sp>
        <p:nvSpPr>
          <p:cNvPr id="7" name="TextBox 6"/>
          <p:cNvSpPr txBox="1">
            <a:spLocks noChangeArrowheads="1"/>
          </p:cNvSpPr>
          <p:nvPr/>
        </p:nvSpPr>
        <p:spPr bwMode="auto">
          <a:xfrm>
            <a:off x="6105677" y="1936954"/>
            <a:ext cx="2624138" cy="1606550"/>
          </a:xfrm>
          <a:prstGeom prst="rect">
            <a:avLst/>
          </a:prstGeom>
          <a:noFill/>
          <a:ln w="38100">
            <a:noFill/>
            <a:miter lim="800000"/>
            <a:headEnd/>
            <a:tailEnd/>
          </a:ln>
          <a:effectLst/>
        </p:spPr>
        <p:txBody>
          <a:bodyPr anchor="t" anchorCtr="0"/>
          <a:lstStyle/>
          <a:p>
            <a:pPr marL="171450" indent="-171450" algn="l">
              <a:buFont typeface="Arial" pitchFamily="34" charset="0"/>
              <a:buChar char="•"/>
              <a:defRPr/>
            </a:pPr>
            <a:r>
              <a:rPr lang="en-US" sz="1200" dirty="0" smtClean="0">
                <a:solidFill>
                  <a:schemeClr val="accent1"/>
                </a:solidFill>
                <a:latin typeface="+mj-lt"/>
                <a:ea typeface="ＭＳ Ｐゴシック" charset="-128"/>
                <a:cs typeface="+mn-cs"/>
              </a:rPr>
              <a:t>Inter-company </a:t>
            </a:r>
            <a:r>
              <a:rPr lang="en-US" sz="1200" dirty="0">
                <a:solidFill>
                  <a:schemeClr val="accent1"/>
                </a:solidFill>
                <a:latin typeface="+mj-lt"/>
                <a:ea typeface="ＭＳ Ｐゴシック" charset="-128"/>
                <a:cs typeface="+mn-cs"/>
              </a:rPr>
              <a:t>Telepresence Meetings Powered by AT&amp;T Business Exchange Network</a:t>
            </a:r>
          </a:p>
          <a:p>
            <a:pPr marL="171450" indent="-171450" algn="l">
              <a:buFont typeface="Arial" pitchFamily="34" charset="0"/>
              <a:buChar char="•"/>
              <a:defRPr/>
            </a:pPr>
            <a:r>
              <a:rPr lang="en-US" sz="1200" dirty="0" smtClean="0">
                <a:solidFill>
                  <a:schemeClr val="accent1"/>
                </a:solidFill>
                <a:latin typeface="+mj-lt"/>
                <a:ea typeface="ＭＳ Ｐゴシック" charset="-128"/>
                <a:cs typeface="+mn-cs"/>
              </a:rPr>
              <a:t>Rich </a:t>
            </a:r>
            <a:r>
              <a:rPr lang="en-US" sz="1200" dirty="0">
                <a:solidFill>
                  <a:schemeClr val="accent1"/>
                </a:solidFill>
                <a:latin typeface="+mj-lt"/>
                <a:ea typeface="ＭＳ Ｐゴシック" charset="-128"/>
                <a:cs typeface="+mn-cs"/>
              </a:rPr>
              <a:t>Immersive Experience</a:t>
            </a:r>
            <a:endParaRPr lang="en-US" sz="1200" dirty="0">
              <a:solidFill>
                <a:schemeClr val="accent1"/>
              </a:solidFill>
              <a:latin typeface="+mj-lt"/>
              <a:ea typeface="ＭＳ Ｐゴシック" charset="-128"/>
              <a:cs typeface="Arial" pitchFamily="-111" charset="-52"/>
            </a:endParaRPr>
          </a:p>
          <a:p>
            <a:pPr marL="171450" indent="-171450" algn="l">
              <a:buFont typeface="Arial" pitchFamily="34" charset="0"/>
              <a:buChar char="•"/>
              <a:defRPr/>
            </a:pPr>
            <a:r>
              <a:rPr lang="en-US" sz="1200" dirty="0">
                <a:solidFill>
                  <a:schemeClr val="accent1"/>
                </a:solidFill>
                <a:latin typeface="+mj-lt"/>
                <a:ea typeface="ＭＳ Ｐゴシック" charset="-128"/>
                <a:cs typeface="Arial" pitchFamily="-111" charset="-52"/>
              </a:rPr>
              <a:t>Complete Concierge Services</a:t>
            </a:r>
            <a:endParaRPr lang="en-US" sz="1200" dirty="0">
              <a:solidFill>
                <a:schemeClr val="accent1"/>
              </a:solidFill>
              <a:latin typeface="+mj-lt"/>
              <a:ea typeface="ＭＳ Ｐゴシック" charset="-128"/>
              <a:cs typeface="+mn-cs"/>
            </a:endParaRPr>
          </a:p>
        </p:txBody>
      </p:sp>
      <p:sp>
        <p:nvSpPr>
          <p:cNvPr id="8" name="TextBox 7"/>
          <p:cNvSpPr txBox="1">
            <a:spLocks noChangeArrowheads="1"/>
          </p:cNvSpPr>
          <p:nvPr/>
        </p:nvSpPr>
        <p:spPr bwMode="auto">
          <a:xfrm>
            <a:off x="353295" y="2190750"/>
            <a:ext cx="4191000" cy="2133600"/>
          </a:xfrm>
          <a:prstGeom prst="rect">
            <a:avLst/>
          </a:prstGeom>
          <a:noFill/>
          <a:ln w="38100">
            <a:noFill/>
            <a:miter lim="800000"/>
            <a:headEnd/>
            <a:tailEnd/>
          </a:ln>
          <a:effectLst/>
        </p:spPr>
        <p:txBody>
          <a:bodyPr anchor="t" anchorCtr="0"/>
          <a:lstStyle/>
          <a:p>
            <a:pPr marL="173038" indent="-173038" algn="l">
              <a:buFont typeface="Arial" pitchFamily="34" charset="0"/>
              <a:buChar char="•"/>
              <a:defRPr/>
            </a:pPr>
            <a:r>
              <a:rPr lang="en-US" sz="1200" dirty="0">
                <a:solidFill>
                  <a:schemeClr val="accent1"/>
                </a:solidFill>
                <a:latin typeface="+mj-lt"/>
                <a:ea typeface="ＭＳ Ｐゴシック" charset="-128"/>
                <a:cs typeface="+mn-cs"/>
              </a:rPr>
              <a:t>Desktop, Mobile, </a:t>
            </a:r>
            <a:br>
              <a:rPr lang="en-US" sz="1200" dirty="0">
                <a:solidFill>
                  <a:schemeClr val="accent1"/>
                </a:solidFill>
                <a:latin typeface="+mj-lt"/>
                <a:ea typeface="ＭＳ Ｐゴシック" charset="-128"/>
                <a:cs typeface="+mn-cs"/>
              </a:rPr>
            </a:br>
            <a:r>
              <a:rPr lang="en-US" sz="1200" dirty="0">
                <a:solidFill>
                  <a:schemeClr val="accent1"/>
                </a:solidFill>
                <a:latin typeface="+mj-lt"/>
                <a:ea typeface="ＭＳ Ｐゴシック" charset="-128"/>
                <a:cs typeface="+mn-cs"/>
              </a:rPr>
              <a:t>Browser-based Clients</a:t>
            </a:r>
          </a:p>
          <a:p>
            <a:pPr marL="173038" indent="-173038" algn="l">
              <a:buFont typeface="Arial" pitchFamily="34" charset="0"/>
              <a:buChar char="•"/>
              <a:defRPr/>
            </a:pPr>
            <a:r>
              <a:rPr lang="en-US" sz="1200" dirty="0">
                <a:solidFill>
                  <a:schemeClr val="accent1"/>
                </a:solidFill>
                <a:latin typeface="+mj-lt"/>
                <a:ea typeface="ＭＳ Ｐゴシック" charset="-128"/>
                <a:cs typeface="+mn-cs"/>
              </a:rPr>
              <a:t>Presence, UC Features</a:t>
            </a:r>
          </a:p>
          <a:p>
            <a:pPr marL="173038" indent="-173038" algn="l">
              <a:buFont typeface="Arial" pitchFamily="34" charset="0"/>
              <a:buChar char="•"/>
              <a:defRPr/>
            </a:pPr>
            <a:r>
              <a:rPr lang="en-US" sz="1200" dirty="0">
                <a:solidFill>
                  <a:schemeClr val="accent1"/>
                </a:solidFill>
                <a:latin typeface="+mj-lt"/>
                <a:ea typeface="ＭＳ Ｐゴシック" charset="-128"/>
                <a:cs typeface="Arial" pitchFamily="-111" charset="-52"/>
              </a:rPr>
              <a:t>Highly Scalable</a:t>
            </a:r>
          </a:p>
          <a:p>
            <a:pPr marL="173038" indent="-173038" algn="l">
              <a:buFont typeface="Arial" pitchFamily="34" charset="0"/>
              <a:buChar char="•"/>
              <a:defRPr/>
            </a:pPr>
            <a:r>
              <a:rPr lang="en-US" sz="1200" dirty="0">
                <a:solidFill>
                  <a:schemeClr val="accent1"/>
                </a:solidFill>
                <a:latin typeface="+mj-lt"/>
                <a:ea typeface="ＭＳ Ｐゴシック" charset="-128"/>
                <a:cs typeface="+mn-cs"/>
              </a:rPr>
              <a:t>Integrated with AT&amp;T Global IP </a:t>
            </a:r>
            <a:r>
              <a:rPr lang="en-US" sz="1200" dirty="0" smtClean="0">
                <a:solidFill>
                  <a:schemeClr val="accent1"/>
                </a:solidFill>
                <a:latin typeface="+mj-lt"/>
                <a:ea typeface="ＭＳ Ｐゴシック" charset="-128"/>
                <a:cs typeface="+mn-cs"/>
              </a:rPr>
              <a:t/>
            </a:r>
            <a:br>
              <a:rPr lang="en-US" sz="1200" dirty="0" smtClean="0">
                <a:solidFill>
                  <a:schemeClr val="accent1"/>
                </a:solidFill>
                <a:latin typeface="+mj-lt"/>
                <a:ea typeface="ＭＳ Ｐゴシック" charset="-128"/>
                <a:cs typeface="+mn-cs"/>
              </a:rPr>
            </a:br>
            <a:r>
              <a:rPr lang="en-US" sz="1200" dirty="0" smtClean="0">
                <a:solidFill>
                  <a:schemeClr val="accent1"/>
                </a:solidFill>
                <a:latin typeface="+mj-lt"/>
                <a:ea typeface="ＭＳ Ｐゴシック" charset="-128"/>
                <a:cs typeface="+mn-cs"/>
              </a:rPr>
              <a:t>Audio </a:t>
            </a:r>
            <a:r>
              <a:rPr lang="en-US" sz="1200" dirty="0">
                <a:solidFill>
                  <a:schemeClr val="accent1"/>
                </a:solidFill>
                <a:latin typeface="+mj-lt"/>
                <a:ea typeface="ＭＳ Ｐゴシック" charset="-128"/>
                <a:cs typeface="+mn-cs"/>
              </a:rPr>
              <a:t>Conferencing</a:t>
            </a:r>
          </a:p>
          <a:p>
            <a:pPr marL="166688" indent="-166688" algn="l">
              <a:buFont typeface="Arial" pitchFamily="34" charset="0"/>
              <a:buChar char="•"/>
              <a:defRPr/>
            </a:pPr>
            <a:r>
              <a:rPr lang="en-US" sz="1200" dirty="0">
                <a:solidFill>
                  <a:schemeClr val="accent1"/>
                </a:solidFill>
                <a:latin typeface="+mj-lt"/>
                <a:ea typeface="ＭＳ Ｐゴシック" charset="-128"/>
                <a:cs typeface="Arial" pitchFamily="-111" charset="-52"/>
              </a:rPr>
              <a:t>Fully Hosted, Hybrid Deployment Capabilities</a:t>
            </a:r>
          </a:p>
          <a:p>
            <a:pPr marL="166688" indent="-166688" algn="l">
              <a:buFont typeface="Arial" pitchFamily="34" charset="0"/>
              <a:buChar char="•"/>
              <a:defRPr/>
            </a:pPr>
            <a:r>
              <a:rPr lang="en-US" sz="1200" dirty="0">
                <a:solidFill>
                  <a:schemeClr val="accent1"/>
                </a:solidFill>
                <a:latin typeface="+mj-lt"/>
                <a:ea typeface="ＭＳ Ｐゴシック" charset="-128"/>
                <a:cs typeface="Arial" pitchFamily="-111" charset="-52"/>
              </a:rPr>
              <a:t>Integrates </a:t>
            </a:r>
            <a:r>
              <a:rPr lang="en-US" sz="1200" dirty="0">
                <a:solidFill>
                  <a:schemeClr val="accent1"/>
                </a:solidFill>
                <a:latin typeface="+mj-lt"/>
                <a:ea typeface="ＭＳ Ｐゴシック" charset="-128"/>
                <a:cs typeface="+mn-cs"/>
              </a:rPr>
              <a:t>with UC Platforms, Email, </a:t>
            </a:r>
            <a:r>
              <a:rPr lang="en-US" sz="1200" dirty="0" smtClean="0">
                <a:solidFill>
                  <a:schemeClr val="accent1"/>
                </a:solidFill>
                <a:latin typeface="+mj-lt"/>
                <a:ea typeface="ＭＳ Ｐゴシック" charset="-128"/>
                <a:cs typeface="+mn-cs"/>
              </a:rPr>
              <a:t/>
            </a:r>
            <a:br>
              <a:rPr lang="en-US" sz="1200" dirty="0" smtClean="0">
                <a:solidFill>
                  <a:schemeClr val="accent1"/>
                </a:solidFill>
                <a:latin typeface="+mj-lt"/>
                <a:ea typeface="ＭＳ Ｐゴシック" charset="-128"/>
                <a:cs typeface="+mn-cs"/>
              </a:rPr>
            </a:br>
            <a:r>
              <a:rPr lang="en-US" sz="1200" dirty="0" smtClean="0">
                <a:solidFill>
                  <a:schemeClr val="accent1"/>
                </a:solidFill>
                <a:latin typeface="+mj-lt"/>
                <a:ea typeface="ＭＳ Ｐゴシック" charset="-128"/>
                <a:cs typeface="+mn-cs"/>
              </a:rPr>
              <a:t>other </a:t>
            </a:r>
            <a:r>
              <a:rPr lang="en-US" sz="1200" dirty="0">
                <a:solidFill>
                  <a:schemeClr val="accent1"/>
                </a:solidFill>
                <a:latin typeface="+mj-lt"/>
                <a:ea typeface="ＭＳ Ｐゴシック" charset="-128"/>
                <a:cs typeface="+mn-cs"/>
              </a:rPr>
              <a:t>applications</a:t>
            </a:r>
          </a:p>
        </p:txBody>
      </p:sp>
      <p:sp>
        <p:nvSpPr>
          <p:cNvPr id="22535" name="Rectangle 8"/>
          <p:cNvSpPr>
            <a:spLocks noChangeArrowheads="1"/>
          </p:cNvSpPr>
          <p:nvPr/>
        </p:nvSpPr>
        <p:spPr bwMode="auto">
          <a:xfrm>
            <a:off x="6253162" y="1295400"/>
            <a:ext cx="2662238" cy="584775"/>
          </a:xfrm>
          <a:prstGeom prst="rect">
            <a:avLst/>
          </a:prstGeom>
          <a:noFill/>
          <a:ln w="9525">
            <a:noFill/>
            <a:miter lim="800000"/>
            <a:headEnd/>
            <a:tailEnd/>
          </a:ln>
        </p:spPr>
        <p:txBody>
          <a:bodyPr wrap="square">
            <a:spAutoFit/>
          </a:bodyPr>
          <a:lstStyle/>
          <a:p>
            <a:pPr algn="l" eaLnBrk="0" hangingPunct="0">
              <a:spcBef>
                <a:spcPct val="50000"/>
              </a:spcBef>
            </a:pPr>
            <a:r>
              <a:rPr lang="en-US" sz="1600" b="1" dirty="0" smtClean="0">
                <a:solidFill>
                  <a:schemeClr val="tx2"/>
                </a:solidFill>
              </a:rPr>
              <a:t>AT&amp;T</a:t>
            </a:r>
            <a:r>
              <a:rPr lang="en-US" sz="1600" b="1" dirty="0">
                <a:solidFill>
                  <a:schemeClr val="tx2"/>
                </a:solidFill>
              </a:rPr>
              <a:t> </a:t>
            </a:r>
            <a:r>
              <a:rPr lang="en-US" sz="1600" b="1" dirty="0" smtClean="0">
                <a:solidFill>
                  <a:schemeClr val="tx2"/>
                </a:solidFill>
              </a:rPr>
              <a:t>Telepresence </a:t>
            </a:r>
            <a:r>
              <a:rPr lang="en-US" sz="1600" b="1" dirty="0">
                <a:solidFill>
                  <a:schemeClr val="tx2"/>
                </a:solidFill>
              </a:rPr>
              <a:t>Solution</a:t>
            </a:r>
          </a:p>
        </p:txBody>
      </p:sp>
      <p:sp>
        <p:nvSpPr>
          <p:cNvPr id="22536" name="Rectangle 9"/>
          <p:cNvSpPr>
            <a:spLocks noChangeArrowheads="1"/>
          </p:cNvSpPr>
          <p:nvPr/>
        </p:nvSpPr>
        <p:spPr bwMode="auto">
          <a:xfrm>
            <a:off x="353295" y="1295400"/>
            <a:ext cx="2970930" cy="830997"/>
          </a:xfrm>
          <a:prstGeom prst="rect">
            <a:avLst/>
          </a:prstGeom>
          <a:noFill/>
          <a:ln w="9525">
            <a:noFill/>
            <a:miter lim="800000"/>
            <a:headEnd/>
            <a:tailEnd/>
          </a:ln>
        </p:spPr>
        <p:txBody>
          <a:bodyPr wrap="square">
            <a:spAutoFit/>
          </a:bodyPr>
          <a:lstStyle/>
          <a:p>
            <a:pPr algn="l" eaLnBrk="0" hangingPunct="0">
              <a:spcBef>
                <a:spcPct val="50000"/>
              </a:spcBef>
            </a:pPr>
            <a:r>
              <a:rPr lang="en-US" sz="1600" b="1" dirty="0">
                <a:solidFill>
                  <a:schemeClr val="tx2"/>
                </a:solidFill>
              </a:rPr>
              <a:t>AT&amp;T Connect</a:t>
            </a:r>
            <a:r>
              <a:rPr lang="en-US" sz="1600" b="1" baseline="30000" dirty="0">
                <a:solidFill>
                  <a:schemeClr val="tx2"/>
                </a:solidFill>
              </a:rPr>
              <a:t>® </a:t>
            </a:r>
            <a:r>
              <a:rPr lang="en-US" sz="1600" b="1" baseline="30000" dirty="0" smtClean="0">
                <a:solidFill>
                  <a:schemeClr val="tx2"/>
                </a:solidFill>
              </a:rPr>
              <a:t/>
            </a:r>
            <a:br>
              <a:rPr lang="en-US" sz="1600" b="1" baseline="30000" dirty="0" smtClean="0">
                <a:solidFill>
                  <a:schemeClr val="tx2"/>
                </a:solidFill>
              </a:rPr>
            </a:br>
            <a:r>
              <a:rPr lang="en-US" sz="1600" b="1" dirty="0" smtClean="0">
                <a:solidFill>
                  <a:schemeClr val="tx2"/>
                </a:solidFill>
              </a:rPr>
              <a:t>Converged Audio</a:t>
            </a:r>
            <a:r>
              <a:rPr lang="en-US" sz="1600" b="1" dirty="0">
                <a:solidFill>
                  <a:schemeClr val="tx2"/>
                </a:solidFill>
              </a:rPr>
              <a:t>, Web, </a:t>
            </a:r>
            <a:r>
              <a:rPr lang="en-US" sz="1600" b="1" dirty="0" smtClean="0">
                <a:solidFill>
                  <a:schemeClr val="tx2"/>
                </a:solidFill>
              </a:rPr>
              <a:t/>
            </a:r>
            <a:br>
              <a:rPr lang="en-US" sz="1600" b="1" dirty="0" smtClean="0">
                <a:solidFill>
                  <a:schemeClr val="tx2"/>
                </a:solidFill>
              </a:rPr>
            </a:br>
            <a:r>
              <a:rPr lang="en-US" sz="1600" b="1" dirty="0" smtClean="0">
                <a:solidFill>
                  <a:schemeClr val="tx2"/>
                </a:solidFill>
              </a:rPr>
              <a:t>Video Conferencing</a:t>
            </a:r>
            <a:endParaRPr lang="en-US" sz="1600" b="1" dirty="0">
              <a:solidFill>
                <a:schemeClr val="tx2"/>
              </a:solidFill>
            </a:endParaRPr>
          </a:p>
        </p:txBody>
      </p:sp>
      <p:pic>
        <p:nvPicPr>
          <p:cNvPr id="22537" name="Picture 23" descr="attc_screen_4people_sm"/>
          <p:cNvPicPr>
            <a:picLocks noChangeAspect="1" noChangeArrowheads="1"/>
          </p:cNvPicPr>
          <p:nvPr/>
        </p:nvPicPr>
        <p:blipFill>
          <a:blip r:embed="rId4"/>
          <a:stretch>
            <a:fillRect/>
          </a:stretch>
        </p:blipFill>
        <p:spPr bwMode="auto">
          <a:xfrm>
            <a:off x="3480926" y="1274506"/>
            <a:ext cx="2543176" cy="1911189"/>
          </a:xfrm>
          <a:prstGeom prst="rect">
            <a:avLst/>
          </a:prstGeom>
          <a:noFill/>
          <a:ln>
            <a:noFill/>
          </a:ln>
        </p:spPr>
      </p:pic>
      <p:pic>
        <p:nvPicPr>
          <p:cNvPr id="22539" name="Picture 14" descr="BBerryLineup.png"/>
          <p:cNvPicPr>
            <a:picLocks noChangeAspect="1"/>
          </p:cNvPicPr>
          <p:nvPr/>
        </p:nvPicPr>
        <p:blipFill>
          <a:blip r:embed="rId5"/>
          <a:srcRect/>
          <a:stretch>
            <a:fillRect/>
          </a:stretch>
        </p:blipFill>
        <p:spPr bwMode="auto">
          <a:xfrm>
            <a:off x="2002501" y="4483509"/>
            <a:ext cx="1106129" cy="1190625"/>
          </a:xfrm>
          <a:prstGeom prst="rect">
            <a:avLst/>
          </a:prstGeom>
          <a:noFill/>
          <a:ln w="9525">
            <a:noFill/>
            <a:miter lim="800000"/>
            <a:headEnd/>
            <a:tailEnd/>
          </a:ln>
        </p:spPr>
      </p:pic>
      <p:sp>
        <p:nvSpPr>
          <p:cNvPr id="19" name="Slide Number Placeholder 2"/>
          <p:cNvSpPr>
            <a:spLocks noGrp="1"/>
          </p:cNvSpPr>
          <p:nvPr>
            <p:ph type="sldNum" sz="quarter" idx="10"/>
          </p:nvPr>
        </p:nvSpPr>
        <p:spPr>
          <a:xfrm>
            <a:off x="402165" y="6333413"/>
            <a:ext cx="385235" cy="152400"/>
          </a:xfrm>
        </p:spPr>
        <p:txBody>
          <a:bodyPr/>
          <a:lstStyle/>
          <a:p>
            <a:pPr>
              <a:defRPr/>
            </a:pPr>
            <a:fld id="{AA60CC47-6E52-4952-B25A-ABD9C95C683C}" type="slidenum">
              <a:rPr lang="en-US"/>
              <a:pPr>
                <a:defRPr/>
              </a:pPr>
              <a:t>9</a:t>
            </a:fld>
            <a:endParaRPr lang="en-US" dirty="0"/>
          </a:p>
        </p:txBody>
      </p:sp>
      <p:sp>
        <p:nvSpPr>
          <p:cNvPr id="20" name="Title 1"/>
          <p:cNvSpPr txBox="1">
            <a:spLocks/>
          </p:cNvSpPr>
          <p:nvPr/>
        </p:nvSpPr>
        <p:spPr>
          <a:xfrm>
            <a:off x="401638" y="381000"/>
            <a:ext cx="7065962" cy="838200"/>
          </a:xfrm>
          <a:prstGeom prst="rect">
            <a:avLst/>
          </a:prstGeom>
        </p:spPr>
        <p:txBody>
          <a:bodyPr lIns="0" tIns="0" rIns="0" bIns="0"/>
          <a:lstStyle/>
          <a:p>
            <a:pPr lvl="0" algn="l" defTabSz="947738" eaLnBrk="1" hangingPunct="1">
              <a:lnSpc>
                <a:spcPct val="105000"/>
              </a:lnSpc>
              <a:spcBef>
                <a:spcPct val="0"/>
              </a:spcBef>
              <a:defRPr/>
            </a:pPr>
            <a:r>
              <a:rPr lang="en-US" sz="2600" b="1" kern="0" dirty="0" smtClean="0">
                <a:solidFill>
                  <a:srgbClr val="FF7200"/>
                </a:solidFill>
                <a:latin typeface="Verdana"/>
                <a:ea typeface="+mj-ea"/>
                <a:cs typeface="Arial" pitchFamily="34" charset="0"/>
              </a:rPr>
              <a:t>Leading Collaboration Capabilities</a:t>
            </a:r>
            <a:r>
              <a:rPr lang="en-US" sz="1400" b="1" kern="0" dirty="0" smtClean="0">
                <a:solidFill>
                  <a:srgbClr val="FF7200"/>
                </a:solidFill>
                <a:latin typeface="Verdana"/>
                <a:ea typeface="+mj-ea"/>
                <a:cs typeface="Arial" pitchFamily="34" charset="0"/>
              </a:rPr>
              <a:t/>
            </a:r>
            <a:br>
              <a:rPr lang="en-US" sz="1400" b="1" kern="0" dirty="0" smtClean="0">
                <a:solidFill>
                  <a:srgbClr val="FF7200"/>
                </a:solidFill>
                <a:latin typeface="Verdana"/>
                <a:ea typeface="+mj-ea"/>
                <a:cs typeface="Arial" pitchFamily="34" charset="0"/>
              </a:rPr>
            </a:br>
            <a:r>
              <a:rPr lang="en-US" sz="2200" kern="0" dirty="0" smtClean="0">
                <a:solidFill>
                  <a:srgbClr val="FF7200"/>
                </a:solidFill>
                <a:latin typeface="Verdana"/>
                <a:ea typeface="+mj-ea"/>
                <a:cs typeface="Arial" pitchFamily="34" charset="0"/>
              </a:rPr>
              <a:t>Integrated with Your UC Solution</a:t>
            </a:r>
            <a:endParaRPr kumimoji="0" lang="en-US" sz="26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CeIrPHcL0uDQsydu4SX0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eBfYwchaE.Lf0p_BwHM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Rvxp33Dc0aIgpINccxO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CeIrPHcL0uDQsydu4SX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CUct5DaMkGa3rnFYh5W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CeIrPHcL0uDQsydu4SX0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4Fw0bfdEOpQGQPrEuJhQ"/>
</p:tagLst>
</file>

<file path=ppt/theme/theme1.xml><?xml version="1.0" encoding="utf-8"?>
<a:theme xmlns:a="http://schemas.openxmlformats.org/drawingml/2006/main" name="att_opt1_orng_073107">
  <a:themeElements>
    <a:clrScheme name="att_opt1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fontScheme name="att_opt1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CDCDC">
            <a:alpha val="39999"/>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2" charset="0"/>
            <a:ea typeface="Arial" pitchFamily="-112" charset="0"/>
            <a:cs typeface="Arial" pitchFamily="-112" charset="0"/>
          </a:defRPr>
        </a:defPPr>
      </a:lstStyle>
    </a:spDef>
    <a:lnDef>
      <a:spPr bwMode="auto">
        <a:xfrm>
          <a:off x="0" y="0"/>
          <a:ext cx="1" cy="1"/>
        </a:xfrm>
        <a:custGeom>
          <a:avLst/>
          <a:gdLst/>
          <a:ahLst/>
          <a:cxnLst/>
          <a:rect l="0" t="0" r="0" b="0"/>
          <a:pathLst/>
        </a:custGeom>
        <a:solidFill>
          <a:srgbClr val="DCDCDC">
            <a:alpha val="39999"/>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2" charset="0"/>
            <a:ea typeface="Arial" pitchFamily="-112" charset="0"/>
            <a:cs typeface="Arial" pitchFamily="-112" charset="0"/>
          </a:defRPr>
        </a:defPPr>
      </a:lstStyle>
    </a:lnDef>
  </a:objectDefaults>
  <a:extraClrSchemeLst>
    <a:extraClrScheme>
      <a:clrScheme name="att_opt1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tt_gvt_bus_wide">
  <a:themeElements>
    <a:clrScheme name="AT&amp;T Color Palette">
      <a:dk1>
        <a:srgbClr val="FF7200"/>
      </a:dk1>
      <a:lt1>
        <a:srgbClr val="FFFFFF"/>
      </a:lt1>
      <a:dk2>
        <a:srgbClr val="067AB4"/>
      </a:dk2>
      <a:lt2>
        <a:srgbClr val="FFFFFF"/>
      </a:lt2>
      <a:accent1>
        <a:srgbClr val="808080"/>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tt_expressive_wide">
  <a:themeElements>
    <a:clrScheme name="Custom 2">
      <a:dk1>
        <a:srgbClr val="FF7200"/>
      </a:dk1>
      <a:lt1>
        <a:srgbClr val="FFFFFF"/>
      </a:lt1>
      <a:dk2>
        <a:srgbClr val="067AB4"/>
      </a:dk2>
      <a:lt2>
        <a:srgbClr val="FFFFFF"/>
      </a:lt2>
      <a:accent1>
        <a:srgbClr val="484848"/>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tt_expressive_wide">
  <a:themeElements>
    <a:clrScheme name="Custom 2">
      <a:dk1>
        <a:srgbClr val="FF7200"/>
      </a:dk1>
      <a:lt1>
        <a:srgbClr val="FFFFFF"/>
      </a:lt1>
      <a:dk2>
        <a:srgbClr val="067AB4"/>
      </a:dk2>
      <a:lt2>
        <a:srgbClr val="FFFFFF"/>
      </a:lt2>
      <a:accent1>
        <a:srgbClr val="484848"/>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27541</TotalTime>
  <Words>2676</Words>
  <Application>Microsoft Office PowerPoint</Application>
  <PresentationFormat>On-screen Show (4:3)</PresentationFormat>
  <Paragraphs>239</Paragraphs>
  <Slides>11</Slides>
  <Notes>11</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att_opt1_orng_073107</vt:lpstr>
      <vt:lpstr>1_Custom Design</vt:lpstr>
      <vt:lpstr>Custom Design</vt:lpstr>
      <vt:lpstr>att_gvt_bus_wide</vt:lpstr>
      <vt:lpstr>att_expressive_wide</vt:lpstr>
      <vt:lpstr>1_att_expressive_wide</vt:lpstr>
      <vt:lpstr>AT&amp;T Global Business Strategy  Network Users Forum 2011 </vt:lpstr>
      <vt:lpstr>Slide 2</vt:lpstr>
      <vt:lpstr>Slide 3</vt:lpstr>
      <vt:lpstr>Facing Clear Technology Shifts and Challenges </vt:lpstr>
      <vt:lpstr> A Consistent and Systematic Global Strategy </vt:lpstr>
      <vt:lpstr>Slide 6</vt:lpstr>
      <vt:lpstr>We’re Reinventing Networking To enable customers to rethink their businesses </vt:lpstr>
      <vt:lpstr>AT&amp;T Offers You Many Paths to UCC</vt:lpstr>
      <vt:lpstr>Slide 9</vt:lpstr>
      <vt:lpstr>Shell Chose AT&amp;T</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WL Gore Oct 09</dc:title>
  <dc:creator>Robert Phillips</dc:creator>
  <cp:lastModifiedBy>fd1828</cp:lastModifiedBy>
  <cp:revision>264</cp:revision>
  <cp:lastPrinted>2011-04-06T14:25:19Z</cp:lastPrinted>
  <dcterms:created xsi:type="dcterms:W3CDTF">2009-02-26T11:38:10Z</dcterms:created>
  <dcterms:modified xsi:type="dcterms:W3CDTF">2011-05-25T12:57:11Z</dcterms:modified>
</cp:coreProperties>
</file>